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58" r:id="rId4"/>
  </p:sldMasterIdLst>
  <p:notesMasterIdLst>
    <p:notesMasterId r:id="rId42"/>
  </p:notesMasterIdLst>
  <p:handoutMasterIdLst>
    <p:handoutMasterId r:id="rId43"/>
  </p:handoutMasterIdLst>
  <p:sldIdLst>
    <p:sldId id="280" r:id="rId5"/>
    <p:sldId id="407" r:id="rId6"/>
    <p:sldId id="375" r:id="rId7"/>
    <p:sldId id="409" r:id="rId8"/>
    <p:sldId id="410" r:id="rId9"/>
    <p:sldId id="411" r:id="rId10"/>
    <p:sldId id="400" r:id="rId11"/>
    <p:sldId id="427" r:id="rId12"/>
    <p:sldId id="327" r:id="rId13"/>
    <p:sldId id="328" r:id="rId14"/>
    <p:sldId id="379" r:id="rId15"/>
    <p:sldId id="395" r:id="rId16"/>
    <p:sldId id="396" r:id="rId17"/>
    <p:sldId id="397" r:id="rId18"/>
    <p:sldId id="398" r:id="rId19"/>
    <p:sldId id="332" r:id="rId20"/>
    <p:sldId id="428" r:id="rId21"/>
    <p:sldId id="412" r:id="rId22"/>
    <p:sldId id="382" r:id="rId23"/>
    <p:sldId id="394" r:id="rId24"/>
    <p:sldId id="418" r:id="rId25"/>
    <p:sldId id="421" r:id="rId26"/>
    <p:sldId id="422" r:id="rId27"/>
    <p:sldId id="423" r:id="rId28"/>
    <p:sldId id="424" r:id="rId29"/>
    <p:sldId id="429" r:id="rId30"/>
    <p:sldId id="401" r:id="rId31"/>
    <p:sldId id="388" r:id="rId32"/>
    <p:sldId id="414" r:id="rId33"/>
    <p:sldId id="384" r:id="rId34"/>
    <p:sldId id="385" r:id="rId35"/>
    <p:sldId id="386" r:id="rId36"/>
    <p:sldId id="417" r:id="rId37"/>
    <p:sldId id="387" r:id="rId38"/>
    <p:sldId id="406" r:id="rId39"/>
    <p:sldId id="420" r:id="rId40"/>
    <p:sldId id="25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A4F"/>
    <a:srgbClr val="00843D"/>
    <a:srgbClr val="D50032"/>
    <a:srgbClr val="0075B0"/>
    <a:srgbClr val="4F5961"/>
    <a:srgbClr val="5B4D94"/>
    <a:srgbClr val="005133"/>
    <a:srgbClr val="951272"/>
    <a:srgbClr val="595959"/>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3572BE-A8A2-4F66-803F-B56CA55462A5}" v="640" dt="2024-09-17T07:46:09.645"/>
    <p1510:client id="{A0665FED-1EC8-8C48-F815-622E712F156D}" v="4" dt="2024-09-17T07:51:54.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98" y="2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Rowe" userId="S::james.rowe@glasgow.ac.uk::cc2cee19-e5d1-4151-83e7-90fe81457f5a" providerId="AD" clId="Web-{A0665FED-1EC8-8C48-F815-622E712F156D}"/>
    <pc:docChg chg="modSld">
      <pc:chgData name="James Rowe" userId="S::james.rowe@glasgow.ac.uk::cc2cee19-e5d1-4151-83e7-90fe81457f5a" providerId="AD" clId="Web-{A0665FED-1EC8-8C48-F815-622E712F156D}" dt="2024-09-17T07:51:54.138" v="3" actId="1076"/>
      <pc:docMkLst>
        <pc:docMk/>
      </pc:docMkLst>
      <pc:sldChg chg="modSp">
        <pc:chgData name="James Rowe" userId="S::james.rowe@glasgow.ac.uk::cc2cee19-e5d1-4151-83e7-90fe81457f5a" providerId="AD" clId="Web-{A0665FED-1EC8-8C48-F815-622E712F156D}" dt="2024-09-17T07:51:54.138" v="3" actId="1076"/>
        <pc:sldMkLst>
          <pc:docMk/>
          <pc:sldMk cId="3455421028" sldId="280"/>
        </pc:sldMkLst>
        <pc:spChg chg="ord">
          <ac:chgData name="James Rowe" userId="S::james.rowe@glasgow.ac.uk::cc2cee19-e5d1-4151-83e7-90fe81457f5a" providerId="AD" clId="Web-{A0665FED-1EC8-8C48-F815-622E712F156D}" dt="2024-09-17T07:51:46.606" v="2"/>
          <ac:spMkLst>
            <pc:docMk/>
            <pc:sldMk cId="3455421028" sldId="280"/>
            <ac:spMk id="2" creationId="{00000000-0000-0000-0000-000000000000}"/>
          </ac:spMkLst>
        </pc:spChg>
        <pc:picChg chg="mod">
          <ac:chgData name="James Rowe" userId="S::james.rowe@glasgow.ac.uk::cc2cee19-e5d1-4151-83e7-90fe81457f5a" providerId="AD" clId="Web-{A0665FED-1EC8-8C48-F815-622E712F156D}" dt="2024-09-17T07:51:54.138" v="3" actId="1076"/>
          <ac:picMkLst>
            <pc:docMk/>
            <pc:sldMk cId="3455421028" sldId="280"/>
            <ac:picMk id="7" creationId="{00000000-0000-0000-0000-000000000000}"/>
          </ac:picMkLst>
        </pc:picChg>
      </pc:sldChg>
    </pc:docChg>
  </pc:docChgLst>
  <pc:docChgLst>
    <pc:chgData name="Elissa McKay" userId="8696f77e-75b9-4290-957e-5203fb6ab460" providerId="ADAL" clId="{F68EA9E0-64D0-4343-B504-89D95DAB1764}"/>
    <pc:docChg chg="undo custSel addSld delSld modSld sldOrd">
      <pc:chgData name="Elissa McKay" userId="8696f77e-75b9-4290-957e-5203fb6ab460" providerId="ADAL" clId="{F68EA9E0-64D0-4343-B504-89D95DAB1764}" dt="2022-10-12T14:58:03.952" v="7543" actId="47"/>
      <pc:docMkLst>
        <pc:docMk/>
      </pc:docMkLst>
      <pc:sldChg chg="addSp modSp mod">
        <pc:chgData name="Elissa McKay" userId="8696f77e-75b9-4290-957e-5203fb6ab460" providerId="ADAL" clId="{F68EA9E0-64D0-4343-B504-89D95DAB1764}" dt="2022-10-05T12:53:30.629" v="21" actId="20577"/>
        <pc:sldMkLst>
          <pc:docMk/>
          <pc:sldMk cId="2466826159" sldId="257"/>
        </pc:sldMkLst>
        <pc:spChg chg="mod">
          <ac:chgData name="Elissa McKay" userId="8696f77e-75b9-4290-957e-5203fb6ab460" providerId="ADAL" clId="{F68EA9E0-64D0-4343-B504-89D95DAB1764}" dt="2022-10-05T12:53:30.629" v="21" actId="20577"/>
          <ac:spMkLst>
            <pc:docMk/>
            <pc:sldMk cId="2466826159" sldId="257"/>
            <ac:spMk id="3" creationId="{00000000-0000-0000-0000-000000000000}"/>
          </ac:spMkLst>
        </pc:spChg>
        <pc:picChg chg="add mod">
          <ac:chgData name="Elissa McKay" userId="8696f77e-75b9-4290-957e-5203fb6ab460" providerId="ADAL" clId="{F68EA9E0-64D0-4343-B504-89D95DAB1764}" dt="2022-10-05T12:53:28.737" v="20" actId="1076"/>
          <ac:picMkLst>
            <pc:docMk/>
            <pc:sldMk cId="2466826159" sldId="257"/>
            <ac:picMk id="4" creationId="{41780E58-82A1-5E98-1D37-77EAF37F3284}"/>
          </ac:picMkLst>
        </pc:picChg>
      </pc:sldChg>
      <pc:sldChg chg="addSp modSp mod">
        <pc:chgData name="Elissa McKay" userId="8696f77e-75b9-4290-957e-5203fb6ab460" providerId="ADAL" clId="{F68EA9E0-64D0-4343-B504-89D95DAB1764}" dt="2022-10-06T08:32:52.893" v="1724" actId="20577"/>
        <pc:sldMkLst>
          <pc:docMk/>
          <pc:sldMk cId="3455421028" sldId="280"/>
        </pc:sldMkLst>
        <pc:spChg chg="mod">
          <ac:chgData name="Elissa McKay" userId="8696f77e-75b9-4290-957e-5203fb6ab460" providerId="ADAL" clId="{F68EA9E0-64D0-4343-B504-89D95DAB1764}" dt="2022-10-06T08:32:52.893" v="1724" actId="20577"/>
          <ac:spMkLst>
            <pc:docMk/>
            <pc:sldMk cId="3455421028" sldId="280"/>
            <ac:spMk id="2" creationId="{00000000-0000-0000-0000-000000000000}"/>
          </ac:spMkLst>
        </pc:spChg>
        <pc:picChg chg="add mod">
          <ac:chgData name="Elissa McKay" userId="8696f77e-75b9-4290-957e-5203fb6ab460" providerId="ADAL" clId="{F68EA9E0-64D0-4343-B504-89D95DAB1764}" dt="2022-10-05T12:53:19.612" v="18"/>
          <ac:picMkLst>
            <pc:docMk/>
            <pc:sldMk cId="3455421028" sldId="280"/>
            <ac:picMk id="3" creationId="{652C16FA-1329-B150-B5CB-81A67892CB19}"/>
          </ac:picMkLst>
        </pc:picChg>
      </pc:sldChg>
      <pc:sldChg chg="del">
        <pc:chgData name="Elissa McKay" userId="8696f77e-75b9-4290-957e-5203fb6ab460" providerId="ADAL" clId="{F68EA9E0-64D0-4343-B504-89D95DAB1764}" dt="2022-10-05T14:31:25.069" v="1100" actId="47"/>
        <pc:sldMkLst>
          <pc:docMk/>
          <pc:sldMk cId="2896881174" sldId="308"/>
        </pc:sldMkLst>
      </pc:sldChg>
      <pc:sldChg chg="del">
        <pc:chgData name="Elissa McKay" userId="8696f77e-75b9-4290-957e-5203fb6ab460" providerId="ADAL" clId="{F68EA9E0-64D0-4343-B504-89D95DAB1764}" dt="2022-10-05T13:12:25.788" v="582" actId="47"/>
        <pc:sldMkLst>
          <pc:docMk/>
          <pc:sldMk cId="2308038210" sldId="313"/>
        </pc:sldMkLst>
      </pc:sldChg>
      <pc:sldChg chg="modSp mod">
        <pc:chgData name="Elissa McKay" userId="8696f77e-75b9-4290-957e-5203fb6ab460" providerId="ADAL" clId="{F68EA9E0-64D0-4343-B504-89D95DAB1764}" dt="2022-10-06T08:33:29.221" v="1784" actId="20577"/>
        <pc:sldMkLst>
          <pc:docMk/>
          <pc:sldMk cId="4194928406" sldId="315"/>
        </pc:sldMkLst>
        <pc:spChg chg="mod">
          <ac:chgData name="Elissa McKay" userId="8696f77e-75b9-4290-957e-5203fb6ab460" providerId="ADAL" clId="{F68EA9E0-64D0-4343-B504-89D95DAB1764}" dt="2022-10-06T08:33:29.221" v="1784" actId="20577"/>
          <ac:spMkLst>
            <pc:docMk/>
            <pc:sldMk cId="4194928406" sldId="315"/>
            <ac:spMk id="3" creationId="{308AB474-A0EF-46EA-AD85-E9B185A61425}"/>
          </ac:spMkLst>
        </pc:spChg>
      </pc:sldChg>
      <pc:sldChg chg="del">
        <pc:chgData name="Elissa McKay" userId="8696f77e-75b9-4290-957e-5203fb6ab460" providerId="ADAL" clId="{F68EA9E0-64D0-4343-B504-89D95DAB1764}" dt="2022-10-05T14:30:04.232" v="1094" actId="47"/>
        <pc:sldMkLst>
          <pc:docMk/>
          <pc:sldMk cId="1256253525" sldId="325"/>
        </pc:sldMkLst>
      </pc:sldChg>
      <pc:sldChg chg="del">
        <pc:chgData name="Elissa McKay" userId="8696f77e-75b9-4290-957e-5203fb6ab460" providerId="ADAL" clId="{F68EA9E0-64D0-4343-B504-89D95DAB1764}" dt="2022-10-11T12:25:16.103" v="1831" actId="47"/>
        <pc:sldMkLst>
          <pc:docMk/>
          <pc:sldMk cId="2544825540" sldId="326"/>
        </pc:sldMkLst>
      </pc:sldChg>
      <pc:sldChg chg="modSp mod">
        <pc:chgData name="Elissa McKay" userId="8696f77e-75b9-4290-957e-5203fb6ab460" providerId="ADAL" clId="{F68EA9E0-64D0-4343-B504-89D95DAB1764}" dt="2022-10-12T13:49:20.055" v="4091" actId="20577"/>
        <pc:sldMkLst>
          <pc:docMk/>
          <pc:sldMk cId="1953484736" sldId="327"/>
        </pc:sldMkLst>
        <pc:spChg chg="mod">
          <ac:chgData name="Elissa McKay" userId="8696f77e-75b9-4290-957e-5203fb6ab460" providerId="ADAL" clId="{F68EA9E0-64D0-4343-B504-89D95DAB1764}" dt="2022-10-05T14:32:34.215" v="1150" actId="20577"/>
          <ac:spMkLst>
            <pc:docMk/>
            <pc:sldMk cId="1953484736" sldId="327"/>
            <ac:spMk id="2" creationId="{6E76146D-C3B4-4C63-9A9E-E602668D1EFC}"/>
          </ac:spMkLst>
        </pc:spChg>
        <pc:spChg chg="mod">
          <ac:chgData name="Elissa McKay" userId="8696f77e-75b9-4290-957e-5203fb6ab460" providerId="ADAL" clId="{F68EA9E0-64D0-4343-B504-89D95DAB1764}" dt="2022-10-12T13:49:20.055" v="4091" actId="20577"/>
          <ac:spMkLst>
            <pc:docMk/>
            <pc:sldMk cId="1953484736" sldId="327"/>
            <ac:spMk id="3" creationId="{C209B04A-B5B9-4F26-AD35-D364199173FE}"/>
          </ac:spMkLst>
        </pc:spChg>
      </pc:sldChg>
      <pc:sldChg chg="modSp mod">
        <pc:chgData name="Elissa McKay" userId="8696f77e-75b9-4290-957e-5203fb6ab460" providerId="ADAL" clId="{F68EA9E0-64D0-4343-B504-89D95DAB1764}" dt="2022-10-12T13:52:08.519" v="4313" actId="255"/>
        <pc:sldMkLst>
          <pc:docMk/>
          <pc:sldMk cId="452357183" sldId="328"/>
        </pc:sldMkLst>
        <pc:spChg chg="mod">
          <ac:chgData name="Elissa McKay" userId="8696f77e-75b9-4290-957e-5203fb6ab460" providerId="ADAL" clId="{F68EA9E0-64D0-4343-B504-89D95DAB1764}" dt="2022-10-12T13:52:08.519" v="4313" actId="255"/>
          <ac:spMkLst>
            <pc:docMk/>
            <pc:sldMk cId="452357183" sldId="328"/>
            <ac:spMk id="3" creationId="{FE70FA6D-819A-453C-AE44-CD21E156E282}"/>
          </ac:spMkLst>
        </pc:spChg>
      </pc:sldChg>
      <pc:sldChg chg="modSp mod">
        <pc:chgData name="Elissa McKay" userId="8696f77e-75b9-4290-957e-5203fb6ab460" providerId="ADAL" clId="{F68EA9E0-64D0-4343-B504-89D95DAB1764}" dt="2022-10-12T13:54:02.706" v="4327" actId="113"/>
        <pc:sldMkLst>
          <pc:docMk/>
          <pc:sldMk cId="1953731263" sldId="332"/>
        </pc:sldMkLst>
        <pc:spChg chg="mod">
          <ac:chgData name="Elissa McKay" userId="8696f77e-75b9-4290-957e-5203fb6ab460" providerId="ADAL" clId="{F68EA9E0-64D0-4343-B504-89D95DAB1764}" dt="2022-10-12T13:54:02.706" v="4327" actId="113"/>
          <ac:spMkLst>
            <pc:docMk/>
            <pc:sldMk cId="1953731263" sldId="332"/>
            <ac:spMk id="3" creationId="{8CBD4C98-1444-4FA2-95CE-F3840BA78D28}"/>
          </ac:spMkLst>
        </pc:spChg>
      </pc:sldChg>
      <pc:sldChg chg="del">
        <pc:chgData name="Elissa McKay" userId="8696f77e-75b9-4290-957e-5203fb6ab460" providerId="ADAL" clId="{F68EA9E0-64D0-4343-B504-89D95DAB1764}" dt="2022-10-11T12:25:16.644" v="1832" actId="47"/>
        <pc:sldMkLst>
          <pc:docMk/>
          <pc:sldMk cId="255986942" sldId="338"/>
        </pc:sldMkLst>
      </pc:sldChg>
      <pc:sldChg chg="del">
        <pc:chgData name="Elissa McKay" userId="8696f77e-75b9-4290-957e-5203fb6ab460" providerId="ADAL" clId="{F68EA9E0-64D0-4343-B504-89D95DAB1764}" dt="2022-10-11T12:25:18.664" v="1833" actId="47"/>
        <pc:sldMkLst>
          <pc:docMk/>
          <pc:sldMk cId="1609303892" sldId="339"/>
        </pc:sldMkLst>
      </pc:sldChg>
      <pc:sldChg chg="del">
        <pc:chgData name="Elissa McKay" userId="8696f77e-75b9-4290-957e-5203fb6ab460" providerId="ADAL" clId="{F68EA9E0-64D0-4343-B504-89D95DAB1764}" dt="2022-10-11T12:25:19.251" v="1834" actId="47"/>
        <pc:sldMkLst>
          <pc:docMk/>
          <pc:sldMk cId="3969096113" sldId="340"/>
        </pc:sldMkLst>
      </pc:sldChg>
      <pc:sldChg chg="del">
        <pc:chgData name="Elissa McKay" userId="8696f77e-75b9-4290-957e-5203fb6ab460" providerId="ADAL" clId="{F68EA9E0-64D0-4343-B504-89D95DAB1764}" dt="2022-10-05T14:29:42.800" v="1091" actId="47"/>
        <pc:sldMkLst>
          <pc:docMk/>
          <pc:sldMk cId="1484665228" sldId="342"/>
        </pc:sldMkLst>
      </pc:sldChg>
      <pc:sldChg chg="del">
        <pc:chgData name="Elissa McKay" userId="8696f77e-75b9-4290-957e-5203fb6ab460" providerId="ADAL" clId="{F68EA9E0-64D0-4343-B504-89D95DAB1764}" dt="2022-10-05T14:30:03.346" v="1093" actId="47"/>
        <pc:sldMkLst>
          <pc:docMk/>
          <pc:sldMk cId="143374966" sldId="343"/>
        </pc:sldMkLst>
      </pc:sldChg>
      <pc:sldChg chg="modSp mod ord">
        <pc:chgData name="Elissa McKay" userId="8696f77e-75b9-4290-957e-5203fb6ab460" providerId="ADAL" clId="{F68EA9E0-64D0-4343-B504-89D95DAB1764}" dt="2022-10-05T14:24:24.229" v="1084" actId="20577"/>
        <pc:sldMkLst>
          <pc:docMk/>
          <pc:sldMk cId="4200311163" sldId="344"/>
        </pc:sldMkLst>
        <pc:spChg chg="mod">
          <ac:chgData name="Elissa McKay" userId="8696f77e-75b9-4290-957e-5203fb6ab460" providerId="ADAL" clId="{F68EA9E0-64D0-4343-B504-89D95DAB1764}" dt="2022-10-05T14:24:24.229" v="1084" actId="20577"/>
          <ac:spMkLst>
            <pc:docMk/>
            <pc:sldMk cId="4200311163" sldId="344"/>
            <ac:spMk id="2" creationId="{A5B7E9E3-B212-4109-9AE1-CBA13C44C2F2}"/>
          </ac:spMkLst>
        </pc:spChg>
      </pc:sldChg>
      <pc:sldChg chg="del">
        <pc:chgData name="Elissa McKay" userId="8696f77e-75b9-4290-957e-5203fb6ab460" providerId="ADAL" clId="{F68EA9E0-64D0-4343-B504-89D95DAB1764}" dt="2022-10-05T14:30:02.497" v="1092" actId="47"/>
        <pc:sldMkLst>
          <pc:docMk/>
          <pc:sldMk cId="238825872" sldId="345"/>
        </pc:sldMkLst>
      </pc:sldChg>
      <pc:sldChg chg="modSp del mod">
        <pc:chgData name="Elissa McKay" userId="8696f77e-75b9-4290-957e-5203fb6ab460" providerId="ADAL" clId="{F68EA9E0-64D0-4343-B504-89D95DAB1764}" dt="2022-10-05T14:32:00.314" v="1110" actId="47"/>
        <pc:sldMkLst>
          <pc:docMk/>
          <pc:sldMk cId="3483224373" sldId="346"/>
        </pc:sldMkLst>
        <pc:spChg chg="mod">
          <ac:chgData name="Elissa McKay" userId="8696f77e-75b9-4290-957e-5203fb6ab460" providerId="ADAL" clId="{F68EA9E0-64D0-4343-B504-89D95DAB1764}" dt="2022-10-05T14:31:42.435" v="1105" actId="113"/>
          <ac:spMkLst>
            <pc:docMk/>
            <pc:sldMk cId="3483224373" sldId="346"/>
            <ac:spMk id="3" creationId="{308AB474-A0EF-46EA-AD85-E9B185A61425}"/>
          </ac:spMkLst>
        </pc:spChg>
      </pc:sldChg>
      <pc:sldChg chg="del">
        <pc:chgData name="Elissa McKay" userId="8696f77e-75b9-4290-957e-5203fb6ab460" providerId="ADAL" clId="{F68EA9E0-64D0-4343-B504-89D95DAB1764}" dt="2022-10-05T14:31:33.354" v="1103" actId="47"/>
        <pc:sldMkLst>
          <pc:docMk/>
          <pc:sldMk cId="2560015916" sldId="347"/>
        </pc:sldMkLst>
      </pc:sldChg>
      <pc:sldChg chg="modSp del mod">
        <pc:chgData name="Elissa McKay" userId="8696f77e-75b9-4290-957e-5203fb6ab460" providerId="ADAL" clId="{F68EA9E0-64D0-4343-B504-89D95DAB1764}" dt="2022-10-05T14:31:33.716" v="1104" actId="47"/>
        <pc:sldMkLst>
          <pc:docMk/>
          <pc:sldMk cId="955403028" sldId="348"/>
        </pc:sldMkLst>
        <pc:spChg chg="mod">
          <ac:chgData name="Elissa McKay" userId="8696f77e-75b9-4290-957e-5203fb6ab460" providerId="ADAL" clId="{F68EA9E0-64D0-4343-B504-89D95DAB1764}" dt="2022-10-05T12:55:59.821" v="93" actId="20577"/>
          <ac:spMkLst>
            <pc:docMk/>
            <pc:sldMk cId="955403028" sldId="348"/>
            <ac:spMk id="2" creationId="{7843F9A3-621F-652C-D97B-F5796F40DBA3}"/>
          </ac:spMkLst>
        </pc:spChg>
      </pc:sldChg>
      <pc:sldChg chg="del">
        <pc:chgData name="Elissa McKay" userId="8696f77e-75b9-4290-957e-5203fb6ab460" providerId="ADAL" clId="{F68EA9E0-64D0-4343-B504-89D95DAB1764}" dt="2022-10-05T14:31:48.192" v="1107" actId="47"/>
        <pc:sldMkLst>
          <pc:docMk/>
          <pc:sldMk cId="815707179" sldId="350"/>
        </pc:sldMkLst>
      </pc:sldChg>
      <pc:sldChg chg="del">
        <pc:chgData name="Elissa McKay" userId="8696f77e-75b9-4290-957e-5203fb6ab460" providerId="ADAL" clId="{F68EA9E0-64D0-4343-B504-89D95DAB1764}" dt="2022-10-05T14:31:44.793" v="1106" actId="47"/>
        <pc:sldMkLst>
          <pc:docMk/>
          <pc:sldMk cId="2101202392" sldId="373"/>
        </pc:sldMkLst>
      </pc:sldChg>
      <pc:sldChg chg="del">
        <pc:chgData name="Elissa McKay" userId="8696f77e-75b9-4290-957e-5203fb6ab460" providerId="ADAL" clId="{F68EA9E0-64D0-4343-B504-89D95DAB1764}" dt="2022-10-05T14:31:52.200" v="1108" actId="47"/>
        <pc:sldMkLst>
          <pc:docMk/>
          <pc:sldMk cId="3470045688" sldId="374"/>
        </pc:sldMkLst>
      </pc:sldChg>
      <pc:sldChg chg="modSp mod ord">
        <pc:chgData name="Elissa McKay" userId="8696f77e-75b9-4290-957e-5203fb6ab460" providerId="ADAL" clId="{F68EA9E0-64D0-4343-B504-89D95DAB1764}" dt="2022-10-12T10:09:28.348" v="2995"/>
        <pc:sldMkLst>
          <pc:docMk/>
          <pc:sldMk cId="2442726172" sldId="375"/>
        </pc:sldMkLst>
        <pc:spChg chg="mod">
          <ac:chgData name="Elissa McKay" userId="8696f77e-75b9-4290-957e-5203fb6ab460" providerId="ADAL" clId="{F68EA9E0-64D0-4343-B504-89D95DAB1764}" dt="2022-10-05T14:32:13.459" v="1140" actId="20577"/>
          <ac:spMkLst>
            <pc:docMk/>
            <pc:sldMk cId="2442726172" sldId="375"/>
            <ac:spMk id="2" creationId="{A5B7E9E3-B212-4109-9AE1-CBA13C44C2F2}"/>
          </ac:spMkLst>
        </pc:spChg>
      </pc:sldChg>
      <pc:sldChg chg="del">
        <pc:chgData name="Elissa McKay" userId="8696f77e-75b9-4290-957e-5203fb6ab460" providerId="ADAL" clId="{F68EA9E0-64D0-4343-B504-89D95DAB1764}" dt="2022-10-05T14:31:54.716" v="1109" actId="47"/>
        <pc:sldMkLst>
          <pc:docMk/>
          <pc:sldMk cId="2041816149" sldId="377"/>
        </pc:sldMkLst>
      </pc:sldChg>
      <pc:sldChg chg="modSp mod">
        <pc:chgData name="Elissa McKay" userId="8696f77e-75b9-4290-957e-5203fb6ab460" providerId="ADAL" clId="{F68EA9E0-64D0-4343-B504-89D95DAB1764}" dt="2022-10-12T13:53:17.368" v="4318" actId="255"/>
        <pc:sldMkLst>
          <pc:docMk/>
          <pc:sldMk cId="3626194765" sldId="379"/>
        </pc:sldMkLst>
        <pc:spChg chg="mod">
          <ac:chgData name="Elissa McKay" userId="8696f77e-75b9-4290-957e-5203fb6ab460" providerId="ADAL" clId="{F68EA9E0-64D0-4343-B504-89D95DAB1764}" dt="2022-10-12T13:53:17.368" v="4318" actId="255"/>
          <ac:spMkLst>
            <pc:docMk/>
            <pc:sldMk cId="3626194765" sldId="379"/>
            <ac:spMk id="3" creationId="{C209B04A-B5B9-4F26-AD35-D364199173FE}"/>
          </ac:spMkLst>
        </pc:spChg>
      </pc:sldChg>
      <pc:sldChg chg="add del">
        <pc:chgData name="Elissa McKay" userId="8696f77e-75b9-4290-957e-5203fb6ab460" providerId="ADAL" clId="{F68EA9E0-64D0-4343-B504-89D95DAB1764}" dt="2022-10-12T13:51:25.501" v="4293"/>
        <pc:sldMkLst>
          <pc:docMk/>
          <pc:sldMk cId="42139366" sldId="380"/>
        </pc:sldMkLst>
      </pc:sldChg>
      <pc:sldChg chg="add del">
        <pc:chgData name="Elissa McKay" userId="8696f77e-75b9-4290-957e-5203fb6ab460" providerId="ADAL" clId="{F68EA9E0-64D0-4343-B504-89D95DAB1764}" dt="2022-10-12T13:51:25.501" v="4293"/>
        <pc:sldMkLst>
          <pc:docMk/>
          <pc:sldMk cId="3068829979" sldId="381"/>
        </pc:sldMkLst>
      </pc:sldChg>
      <pc:sldChg chg="add del">
        <pc:chgData name="Elissa McKay" userId="8696f77e-75b9-4290-957e-5203fb6ab460" providerId="ADAL" clId="{F68EA9E0-64D0-4343-B504-89D95DAB1764}" dt="2022-10-12T14:10:21.749" v="5078" actId="47"/>
        <pc:sldMkLst>
          <pc:docMk/>
          <pc:sldMk cId="918803581" sldId="383"/>
        </pc:sldMkLst>
      </pc:sldChg>
      <pc:sldChg chg="modSp add mod">
        <pc:chgData name="Elissa McKay" userId="8696f77e-75b9-4290-957e-5203fb6ab460" providerId="ADAL" clId="{F68EA9E0-64D0-4343-B504-89D95DAB1764}" dt="2022-10-12T14:13:48.864" v="5477" actId="5793"/>
        <pc:sldMkLst>
          <pc:docMk/>
          <pc:sldMk cId="4107163962" sldId="384"/>
        </pc:sldMkLst>
        <pc:spChg chg="mod">
          <ac:chgData name="Elissa McKay" userId="8696f77e-75b9-4290-957e-5203fb6ab460" providerId="ADAL" clId="{F68EA9E0-64D0-4343-B504-89D95DAB1764}" dt="2022-10-12T14:13:48.864" v="5477" actId="5793"/>
          <ac:spMkLst>
            <pc:docMk/>
            <pc:sldMk cId="4107163962" sldId="384"/>
            <ac:spMk id="3" creationId="{C9194697-CDCD-46D8-8B12-F15404D2353E}"/>
          </ac:spMkLst>
        </pc:spChg>
      </pc:sldChg>
      <pc:sldChg chg="modSp add mod">
        <pc:chgData name="Elissa McKay" userId="8696f77e-75b9-4290-957e-5203fb6ab460" providerId="ADAL" clId="{F68EA9E0-64D0-4343-B504-89D95DAB1764}" dt="2022-10-12T14:15:01.216" v="5674" actId="20577"/>
        <pc:sldMkLst>
          <pc:docMk/>
          <pc:sldMk cId="3105805710" sldId="385"/>
        </pc:sldMkLst>
        <pc:spChg chg="mod">
          <ac:chgData name="Elissa McKay" userId="8696f77e-75b9-4290-957e-5203fb6ab460" providerId="ADAL" clId="{F68EA9E0-64D0-4343-B504-89D95DAB1764}" dt="2022-10-12T14:13:56.931" v="5479" actId="20577"/>
          <ac:spMkLst>
            <pc:docMk/>
            <pc:sldMk cId="3105805710" sldId="385"/>
            <ac:spMk id="2" creationId="{F311BC15-0D41-42B2-B581-DD51038FAC7C}"/>
          </ac:spMkLst>
        </pc:spChg>
        <pc:spChg chg="mod">
          <ac:chgData name="Elissa McKay" userId="8696f77e-75b9-4290-957e-5203fb6ab460" providerId="ADAL" clId="{F68EA9E0-64D0-4343-B504-89D95DAB1764}" dt="2022-10-12T14:15:01.216" v="5674" actId="20577"/>
          <ac:spMkLst>
            <pc:docMk/>
            <pc:sldMk cId="3105805710" sldId="385"/>
            <ac:spMk id="3" creationId="{AB5E0CEC-2C95-4C24-A837-AE0E2FA69C37}"/>
          </ac:spMkLst>
        </pc:spChg>
      </pc:sldChg>
      <pc:sldChg chg="addSp delSp modSp add mod">
        <pc:chgData name="Elissa McKay" userId="8696f77e-75b9-4290-957e-5203fb6ab460" providerId="ADAL" clId="{F68EA9E0-64D0-4343-B504-89D95DAB1764}" dt="2022-10-12T14:19:20.408" v="5769" actId="478"/>
        <pc:sldMkLst>
          <pc:docMk/>
          <pc:sldMk cId="3949073546" sldId="386"/>
        </pc:sldMkLst>
        <pc:spChg chg="mod">
          <ac:chgData name="Elissa McKay" userId="8696f77e-75b9-4290-957e-5203fb6ab460" providerId="ADAL" clId="{F68EA9E0-64D0-4343-B504-89D95DAB1764}" dt="2022-10-12T14:17:38.432" v="5765" actId="20577"/>
          <ac:spMkLst>
            <pc:docMk/>
            <pc:sldMk cId="3949073546" sldId="386"/>
            <ac:spMk id="3" creationId="{7D9C5ADF-D714-4806-B0C8-EDFDD7A17023}"/>
          </ac:spMkLst>
        </pc:spChg>
        <pc:picChg chg="add del mod">
          <ac:chgData name="Elissa McKay" userId="8696f77e-75b9-4290-957e-5203fb6ab460" providerId="ADAL" clId="{F68EA9E0-64D0-4343-B504-89D95DAB1764}" dt="2022-10-12T14:19:20.408" v="5769" actId="478"/>
          <ac:picMkLst>
            <pc:docMk/>
            <pc:sldMk cId="3949073546" sldId="386"/>
            <ac:picMk id="2050" creationId="{14CDF553-F7CE-2736-5C71-88D2212E95EC}"/>
          </ac:picMkLst>
        </pc:picChg>
      </pc:sldChg>
      <pc:sldChg chg="del">
        <pc:chgData name="Elissa McKay" userId="8696f77e-75b9-4290-957e-5203fb6ab460" providerId="ADAL" clId="{F68EA9E0-64D0-4343-B504-89D95DAB1764}" dt="2022-10-05T14:32:55.309" v="1153" actId="47"/>
        <pc:sldMkLst>
          <pc:docMk/>
          <pc:sldMk cId="408237930" sldId="387"/>
        </pc:sldMkLst>
      </pc:sldChg>
      <pc:sldChg chg="add">
        <pc:chgData name="Elissa McKay" userId="8696f77e-75b9-4290-957e-5203fb6ab460" providerId="ADAL" clId="{F68EA9E0-64D0-4343-B504-89D95DAB1764}" dt="2022-10-12T13:56:05.027" v="4348"/>
        <pc:sldMkLst>
          <pc:docMk/>
          <pc:sldMk cId="3050171628" sldId="387"/>
        </pc:sldMkLst>
      </pc:sldChg>
      <pc:sldChg chg="del">
        <pc:chgData name="Elissa McKay" userId="8696f77e-75b9-4290-957e-5203fb6ab460" providerId="ADAL" clId="{F68EA9E0-64D0-4343-B504-89D95DAB1764}" dt="2022-10-05T14:29:41.411" v="1090" actId="47"/>
        <pc:sldMkLst>
          <pc:docMk/>
          <pc:sldMk cId="2063726004" sldId="388"/>
        </pc:sldMkLst>
      </pc:sldChg>
      <pc:sldChg chg="modSp add mod">
        <pc:chgData name="Elissa McKay" userId="8696f77e-75b9-4290-957e-5203fb6ab460" providerId="ADAL" clId="{F68EA9E0-64D0-4343-B504-89D95DAB1764}" dt="2022-10-12T14:05:16.687" v="4942" actId="255"/>
        <pc:sldMkLst>
          <pc:docMk/>
          <pc:sldMk cId="2178953936" sldId="388"/>
        </pc:sldMkLst>
        <pc:spChg chg="mod">
          <ac:chgData name="Elissa McKay" userId="8696f77e-75b9-4290-957e-5203fb6ab460" providerId="ADAL" clId="{F68EA9E0-64D0-4343-B504-89D95DAB1764}" dt="2022-10-12T14:03:15.747" v="4735" actId="20577"/>
          <ac:spMkLst>
            <pc:docMk/>
            <pc:sldMk cId="2178953936" sldId="388"/>
            <ac:spMk id="2" creationId="{7C6EBD17-3B4A-4AA1-B287-CAF647156A78}"/>
          </ac:spMkLst>
        </pc:spChg>
        <pc:spChg chg="mod">
          <ac:chgData name="Elissa McKay" userId="8696f77e-75b9-4290-957e-5203fb6ab460" providerId="ADAL" clId="{F68EA9E0-64D0-4343-B504-89D95DAB1764}" dt="2022-10-12T14:05:16.687" v="4942" actId="255"/>
          <ac:spMkLst>
            <pc:docMk/>
            <pc:sldMk cId="2178953936" sldId="388"/>
            <ac:spMk id="3" creationId="{9CE2A5ED-16B3-4558-9D8B-179C3FDD10D3}"/>
          </ac:spMkLst>
        </pc:spChg>
      </pc:sldChg>
      <pc:sldChg chg="addSp delSp modSp new mod modClrScheme chgLayout">
        <pc:chgData name="Elissa McKay" userId="8696f77e-75b9-4290-957e-5203fb6ab460" providerId="ADAL" clId="{F68EA9E0-64D0-4343-B504-89D95DAB1764}" dt="2022-10-12T13:30:16.290" v="3796" actId="20577"/>
        <pc:sldMkLst>
          <pc:docMk/>
          <pc:sldMk cId="4187771420" sldId="389"/>
        </pc:sldMkLst>
        <pc:spChg chg="del mod ord">
          <ac:chgData name="Elissa McKay" userId="8696f77e-75b9-4290-957e-5203fb6ab460" providerId="ADAL" clId="{F68EA9E0-64D0-4343-B504-89D95DAB1764}" dt="2022-10-05T13:53:56.567" v="583" actId="700"/>
          <ac:spMkLst>
            <pc:docMk/>
            <pc:sldMk cId="4187771420" sldId="389"/>
            <ac:spMk id="2" creationId="{10145B00-CCDC-6F03-66F2-6FC1BE71815B}"/>
          </ac:spMkLst>
        </pc:spChg>
        <pc:spChg chg="del mod ord">
          <ac:chgData name="Elissa McKay" userId="8696f77e-75b9-4290-957e-5203fb6ab460" providerId="ADAL" clId="{F68EA9E0-64D0-4343-B504-89D95DAB1764}" dt="2022-10-05T13:53:56.567" v="583" actId="700"/>
          <ac:spMkLst>
            <pc:docMk/>
            <pc:sldMk cId="4187771420" sldId="389"/>
            <ac:spMk id="3" creationId="{81418594-B04B-E48D-A426-BA57C35578D1}"/>
          </ac:spMkLst>
        </pc:spChg>
        <pc:spChg chg="add mod ord">
          <ac:chgData name="Elissa McKay" userId="8696f77e-75b9-4290-957e-5203fb6ab460" providerId="ADAL" clId="{F68EA9E0-64D0-4343-B504-89D95DAB1764}" dt="2022-10-12T09:54:00.578" v="2333" actId="700"/>
          <ac:spMkLst>
            <pc:docMk/>
            <pc:sldMk cId="4187771420" sldId="389"/>
            <ac:spMk id="4" creationId="{CB51486A-97B0-8D2F-43E7-25369A0E0117}"/>
          </ac:spMkLst>
        </pc:spChg>
        <pc:spChg chg="add mod ord">
          <ac:chgData name="Elissa McKay" userId="8696f77e-75b9-4290-957e-5203fb6ab460" providerId="ADAL" clId="{F68EA9E0-64D0-4343-B504-89D95DAB1764}" dt="2022-10-12T13:30:16.290" v="3796" actId="20577"/>
          <ac:spMkLst>
            <pc:docMk/>
            <pc:sldMk cId="4187771420" sldId="389"/>
            <ac:spMk id="5" creationId="{0F28CF66-F486-8203-02E4-2B5555B21BAB}"/>
          </ac:spMkLst>
        </pc:spChg>
        <pc:picChg chg="add mod">
          <ac:chgData name="Elissa McKay" userId="8696f77e-75b9-4290-957e-5203fb6ab460" providerId="ADAL" clId="{F68EA9E0-64D0-4343-B504-89D95DAB1764}" dt="2022-10-12T12:03:39.028" v="3787" actId="14100"/>
          <ac:picMkLst>
            <pc:docMk/>
            <pc:sldMk cId="4187771420" sldId="389"/>
            <ac:picMk id="3" creationId="{4D3BB2AD-01BB-C3F9-857A-70E2740531AB}"/>
          </ac:picMkLst>
        </pc:picChg>
        <pc:picChg chg="add mod modCrop">
          <ac:chgData name="Elissa McKay" userId="8696f77e-75b9-4290-957e-5203fb6ab460" providerId="ADAL" clId="{F68EA9E0-64D0-4343-B504-89D95DAB1764}" dt="2022-10-12T09:54:57.555" v="2349" actId="1076"/>
          <ac:picMkLst>
            <pc:docMk/>
            <pc:sldMk cId="4187771420" sldId="389"/>
            <ac:picMk id="7" creationId="{C0B4E2CF-7972-1268-DA7C-75E38F4633F6}"/>
          </ac:picMkLst>
        </pc:picChg>
        <pc:picChg chg="add del mod">
          <ac:chgData name="Elissa McKay" userId="8696f77e-75b9-4290-957e-5203fb6ab460" providerId="ADAL" clId="{F68EA9E0-64D0-4343-B504-89D95DAB1764}" dt="2022-10-12T09:53:52.680" v="2331" actId="478"/>
          <ac:picMkLst>
            <pc:docMk/>
            <pc:sldMk cId="4187771420" sldId="389"/>
            <ac:picMk id="9" creationId="{E2A7747F-9F14-70F1-2BC9-96349B5B3F2C}"/>
          </ac:picMkLst>
        </pc:picChg>
        <pc:picChg chg="add mod">
          <ac:chgData name="Elissa McKay" userId="8696f77e-75b9-4290-957e-5203fb6ab460" providerId="ADAL" clId="{F68EA9E0-64D0-4343-B504-89D95DAB1764}" dt="2022-10-12T09:54:13.859" v="2337" actId="1076"/>
          <ac:picMkLst>
            <pc:docMk/>
            <pc:sldMk cId="4187771420" sldId="389"/>
            <ac:picMk id="11" creationId="{6B9565A8-B7C5-1A2F-318B-DEBE671DCCF7}"/>
          </ac:picMkLst>
        </pc:picChg>
        <pc:picChg chg="add del mod">
          <ac:chgData name="Elissa McKay" userId="8696f77e-75b9-4290-957e-5203fb6ab460" providerId="ADAL" clId="{F68EA9E0-64D0-4343-B504-89D95DAB1764}" dt="2022-10-12T09:54:22.727" v="2341" actId="478"/>
          <ac:picMkLst>
            <pc:docMk/>
            <pc:sldMk cId="4187771420" sldId="389"/>
            <ac:picMk id="13" creationId="{7C8CF428-4295-D434-1E49-6928AA752344}"/>
          </ac:picMkLst>
        </pc:picChg>
        <pc:picChg chg="add del mod">
          <ac:chgData name="Elissa McKay" userId="8696f77e-75b9-4290-957e-5203fb6ab460" providerId="ADAL" clId="{F68EA9E0-64D0-4343-B504-89D95DAB1764}" dt="2022-10-12T09:54:20.299" v="2340" actId="1076"/>
          <ac:picMkLst>
            <pc:docMk/>
            <pc:sldMk cId="4187771420" sldId="389"/>
            <ac:picMk id="15" creationId="{7337B7A0-A98C-E33E-8CA7-243E40CEC043}"/>
          </ac:picMkLst>
        </pc:picChg>
        <pc:picChg chg="add del mod">
          <ac:chgData name="Elissa McKay" userId="8696f77e-75b9-4290-957e-5203fb6ab460" providerId="ADAL" clId="{F68EA9E0-64D0-4343-B504-89D95DAB1764}" dt="2022-10-12T09:54:12.219" v="2336" actId="1076"/>
          <ac:picMkLst>
            <pc:docMk/>
            <pc:sldMk cId="4187771420" sldId="389"/>
            <ac:picMk id="17" creationId="{23826D37-4EBF-D7DC-75A7-730328598542}"/>
          </ac:picMkLst>
        </pc:picChg>
        <pc:picChg chg="add mod ord">
          <ac:chgData name="Elissa McKay" userId="8696f77e-75b9-4290-957e-5203fb6ab460" providerId="ADAL" clId="{F68EA9E0-64D0-4343-B504-89D95DAB1764}" dt="2022-10-12T12:03:42.384" v="3788" actId="167"/>
          <ac:picMkLst>
            <pc:docMk/>
            <pc:sldMk cId="4187771420" sldId="389"/>
            <ac:picMk id="19" creationId="{4C2880F6-258D-4A42-CA58-7C4DB87BE2EF}"/>
          </ac:picMkLst>
        </pc:picChg>
      </pc:sldChg>
      <pc:sldChg chg="modSp add del mod">
        <pc:chgData name="Elissa McKay" userId="8696f77e-75b9-4290-957e-5203fb6ab460" providerId="ADAL" clId="{F68EA9E0-64D0-4343-B504-89D95DAB1764}" dt="2022-10-12T14:13:53.265" v="5478" actId="47"/>
        <pc:sldMkLst>
          <pc:docMk/>
          <pc:sldMk cId="3295814146" sldId="390"/>
        </pc:sldMkLst>
        <pc:spChg chg="mod">
          <ac:chgData name="Elissa McKay" userId="8696f77e-75b9-4290-957e-5203fb6ab460" providerId="ADAL" clId="{F68EA9E0-64D0-4343-B504-89D95DAB1764}" dt="2022-10-12T14:12:38.243" v="5313" actId="6549"/>
          <ac:spMkLst>
            <pc:docMk/>
            <pc:sldMk cId="3295814146" sldId="390"/>
            <ac:spMk id="3" creationId="{9094BAD4-39DD-44F3-84E8-900507F5A271}"/>
          </ac:spMkLst>
        </pc:spChg>
      </pc:sldChg>
      <pc:sldChg chg="modSp add mod">
        <pc:chgData name="Elissa McKay" userId="8696f77e-75b9-4290-957e-5203fb6ab460" providerId="ADAL" clId="{F68EA9E0-64D0-4343-B504-89D95DAB1764}" dt="2022-10-05T14:24:35.201" v="1087" actId="14100"/>
        <pc:sldMkLst>
          <pc:docMk/>
          <pc:sldMk cId="3887324564" sldId="390"/>
        </pc:sldMkLst>
        <pc:spChg chg="mod">
          <ac:chgData name="Elissa McKay" userId="8696f77e-75b9-4290-957e-5203fb6ab460" providerId="ADAL" clId="{F68EA9E0-64D0-4343-B504-89D95DAB1764}" dt="2022-10-05T14:24:35.201" v="1087" actId="14100"/>
          <ac:spMkLst>
            <pc:docMk/>
            <pc:sldMk cId="3887324564" sldId="390"/>
            <ac:spMk id="3" creationId="{308AB474-A0EF-46EA-AD85-E9B185A61425}"/>
          </ac:spMkLst>
        </pc:spChg>
      </pc:sldChg>
      <pc:sldChg chg="add">
        <pc:chgData name="Elissa McKay" userId="8696f77e-75b9-4290-957e-5203fb6ab460" providerId="ADAL" clId="{F68EA9E0-64D0-4343-B504-89D95DAB1764}" dt="2022-10-12T13:56:05.027" v="4348"/>
        <pc:sldMkLst>
          <pc:docMk/>
          <pc:sldMk cId="1713196916" sldId="391"/>
        </pc:sldMkLst>
      </pc:sldChg>
      <pc:sldChg chg="modSp add del mod">
        <pc:chgData name="Elissa McKay" userId="8696f77e-75b9-4290-957e-5203fb6ab460" providerId="ADAL" clId="{F68EA9E0-64D0-4343-B504-89D95DAB1764}" dt="2022-10-11T12:25:15.786" v="1830" actId="47"/>
        <pc:sldMkLst>
          <pc:docMk/>
          <pc:sldMk cId="3815891678" sldId="391"/>
        </pc:sldMkLst>
        <pc:spChg chg="mod">
          <ac:chgData name="Elissa McKay" userId="8696f77e-75b9-4290-957e-5203fb6ab460" providerId="ADAL" clId="{F68EA9E0-64D0-4343-B504-89D95DAB1764}" dt="2022-10-05T14:25:08.445" v="1089" actId="20577"/>
          <ac:spMkLst>
            <pc:docMk/>
            <pc:sldMk cId="3815891678" sldId="391"/>
            <ac:spMk id="2" creationId="{7843F9A3-621F-652C-D97B-F5796F40DBA3}"/>
          </ac:spMkLst>
        </pc:spChg>
      </pc:sldChg>
      <pc:sldChg chg="add del">
        <pc:chgData name="Elissa McKay" userId="8696f77e-75b9-4290-957e-5203fb6ab460" providerId="ADAL" clId="{F68EA9E0-64D0-4343-B504-89D95DAB1764}" dt="2022-10-12T14:20:47.080" v="5899" actId="47"/>
        <pc:sldMkLst>
          <pc:docMk/>
          <pc:sldMk cId="3279377060" sldId="392"/>
        </pc:sldMkLst>
      </pc:sldChg>
      <pc:sldChg chg="modSp add del mod ord">
        <pc:chgData name="Elissa McKay" userId="8696f77e-75b9-4290-957e-5203fb6ab460" providerId="ADAL" clId="{F68EA9E0-64D0-4343-B504-89D95DAB1764}" dt="2022-10-11T12:25:20.339" v="1835" actId="47"/>
        <pc:sldMkLst>
          <pc:docMk/>
          <pc:sldMk cId="4265843506" sldId="392"/>
        </pc:sldMkLst>
        <pc:spChg chg="mod">
          <ac:chgData name="Elissa McKay" userId="8696f77e-75b9-4290-957e-5203fb6ab460" providerId="ADAL" clId="{F68EA9E0-64D0-4343-B504-89D95DAB1764}" dt="2022-10-05T14:50:04.271" v="1190" actId="20577"/>
          <ac:spMkLst>
            <pc:docMk/>
            <pc:sldMk cId="4265843506" sldId="392"/>
            <ac:spMk id="2" creationId="{7843F9A3-621F-652C-D97B-F5796F40DBA3}"/>
          </ac:spMkLst>
        </pc:spChg>
      </pc:sldChg>
      <pc:sldChg chg="add del">
        <pc:chgData name="Elissa McKay" userId="8696f77e-75b9-4290-957e-5203fb6ab460" providerId="ADAL" clId="{F68EA9E0-64D0-4343-B504-89D95DAB1764}" dt="2022-10-12T14:44:18.426" v="7251" actId="47"/>
        <pc:sldMkLst>
          <pc:docMk/>
          <pc:sldMk cId="833237619" sldId="393"/>
        </pc:sldMkLst>
      </pc:sldChg>
      <pc:sldChg chg="modSp add mod">
        <pc:chgData name="Elissa McKay" userId="8696f77e-75b9-4290-957e-5203fb6ab460" providerId="ADAL" clId="{F68EA9E0-64D0-4343-B504-89D95DAB1764}" dt="2022-10-06T08:14:16.918" v="1369" actId="20577"/>
        <pc:sldMkLst>
          <pc:docMk/>
          <pc:sldMk cId="3134963555" sldId="394"/>
        </pc:sldMkLst>
        <pc:spChg chg="mod">
          <ac:chgData name="Elissa McKay" userId="8696f77e-75b9-4290-957e-5203fb6ab460" providerId="ADAL" clId="{F68EA9E0-64D0-4343-B504-89D95DAB1764}" dt="2022-10-06T08:14:16.918" v="1369" actId="20577"/>
          <ac:spMkLst>
            <pc:docMk/>
            <pc:sldMk cId="3134963555" sldId="394"/>
            <ac:spMk id="2" creationId="{26A81A5A-2A4B-9FE2-3F4D-249CE4F8D033}"/>
          </ac:spMkLst>
        </pc:spChg>
      </pc:sldChg>
      <pc:sldChg chg="modSp new mod">
        <pc:chgData name="Elissa McKay" userId="8696f77e-75b9-4290-957e-5203fb6ab460" providerId="ADAL" clId="{F68EA9E0-64D0-4343-B504-89D95DAB1764}" dt="2022-10-06T08:37:46.572" v="1829" actId="14100"/>
        <pc:sldMkLst>
          <pc:docMk/>
          <pc:sldMk cId="1658100839" sldId="395"/>
        </pc:sldMkLst>
        <pc:spChg chg="mod">
          <ac:chgData name="Elissa McKay" userId="8696f77e-75b9-4290-957e-5203fb6ab460" providerId="ADAL" clId="{F68EA9E0-64D0-4343-B504-89D95DAB1764}" dt="2022-10-06T08:34:49.973" v="1827" actId="20577"/>
          <ac:spMkLst>
            <pc:docMk/>
            <pc:sldMk cId="1658100839" sldId="395"/>
            <ac:spMk id="2" creationId="{269729F4-C83C-FABA-3184-8F773D6F2EB1}"/>
          </ac:spMkLst>
        </pc:spChg>
        <pc:spChg chg="mod">
          <ac:chgData name="Elissa McKay" userId="8696f77e-75b9-4290-957e-5203fb6ab460" providerId="ADAL" clId="{F68EA9E0-64D0-4343-B504-89D95DAB1764}" dt="2022-10-06T08:37:46.572" v="1829" actId="14100"/>
          <ac:spMkLst>
            <pc:docMk/>
            <pc:sldMk cId="1658100839" sldId="395"/>
            <ac:spMk id="3" creationId="{8A1DB403-0094-399E-8832-09EA61AA4B2B}"/>
          </ac:spMkLst>
        </pc:spChg>
      </pc:sldChg>
      <pc:sldChg chg="del">
        <pc:chgData name="Elissa McKay" userId="8696f77e-75b9-4290-957e-5203fb6ab460" providerId="ADAL" clId="{F68EA9E0-64D0-4343-B504-89D95DAB1764}" dt="2022-10-11T13:37:19.106" v="2268" actId="47"/>
        <pc:sldMkLst>
          <pc:docMk/>
          <pc:sldMk cId="2090083194" sldId="396"/>
        </pc:sldMkLst>
      </pc:sldChg>
      <pc:sldChg chg="modSp new mod">
        <pc:chgData name="Elissa McKay" userId="8696f77e-75b9-4290-957e-5203fb6ab460" providerId="ADAL" clId="{F68EA9E0-64D0-4343-B504-89D95DAB1764}" dt="2022-10-11T13:16:31.154" v="2267" actId="20577"/>
        <pc:sldMkLst>
          <pc:docMk/>
          <pc:sldMk cId="911152192" sldId="397"/>
        </pc:sldMkLst>
        <pc:spChg chg="mod">
          <ac:chgData name="Elissa McKay" userId="8696f77e-75b9-4290-957e-5203fb6ab460" providerId="ADAL" clId="{F68EA9E0-64D0-4343-B504-89D95DAB1764}" dt="2022-10-11T13:13:04.195" v="2266" actId="20577"/>
          <ac:spMkLst>
            <pc:docMk/>
            <pc:sldMk cId="911152192" sldId="397"/>
            <ac:spMk id="2" creationId="{65CBA39A-2BFA-87C0-7CAE-57C055D18443}"/>
          </ac:spMkLst>
        </pc:spChg>
        <pc:spChg chg="mod">
          <ac:chgData name="Elissa McKay" userId="8696f77e-75b9-4290-957e-5203fb6ab460" providerId="ADAL" clId="{F68EA9E0-64D0-4343-B504-89D95DAB1764}" dt="2022-10-11T13:16:31.154" v="2267" actId="20577"/>
          <ac:spMkLst>
            <pc:docMk/>
            <pc:sldMk cId="911152192" sldId="397"/>
            <ac:spMk id="3" creationId="{FD43050E-3331-BEA8-CFD0-57B367B0C300}"/>
          </ac:spMkLst>
        </pc:spChg>
      </pc:sldChg>
      <pc:sldChg chg="addSp modSp new mod">
        <pc:chgData name="Elissa McKay" userId="8696f77e-75b9-4290-957e-5203fb6ab460" providerId="ADAL" clId="{F68EA9E0-64D0-4343-B504-89D95DAB1764}" dt="2022-10-11T13:39:18.980" v="2302" actId="14100"/>
        <pc:sldMkLst>
          <pc:docMk/>
          <pc:sldMk cId="1585818048" sldId="398"/>
        </pc:sldMkLst>
        <pc:spChg chg="mod">
          <ac:chgData name="Elissa McKay" userId="8696f77e-75b9-4290-957e-5203fb6ab460" providerId="ADAL" clId="{F68EA9E0-64D0-4343-B504-89D95DAB1764}" dt="2022-10-11T13:39:18.980" v="2302" actId="14100"/>
          <ac:spMkLst>
            <pc:docMk/>
            <pc:sldMk cId="1585818048" sldId="398"/>
            <ac:spMk id="2" creationId="{72D4DF91-5D8E-DFAD-F152-4D48B306643B}"/>
          </ac:spMkLst>
        </pc:spChg>
        <pc:spChg chg="mod">
          <ac:chgData name="Elissa McKay" userId="8696f77e-75b9-4290-957e-5203fb6ab460" providerId="ADAL" clId="{F68EA9E0-64D0-4343-B504-89D95DAB1764}" dt="2022-10-11T13:38:13.527" v="2297" actId="20577"/>
          <ac:spMkLst>
            <pc:docMk/>
            <pc:sldMk cId="1585818048" sldId="398"/>
            <ac:spMk id="3" creationId="{C0309040-22CB-B9BD-F83E-15F760CF2009}"/>
          </ac:spMkLst>
        </pc:spChg>
        <pc:picChg chg="add mod">
          <ac:chgData name="Elissa McKay" userId="8696f77e-75b9-4290-957e-5203fb6ab460" providerId="ADAL" clId="{F68EA9E0-64D0-4343-B504-89D95DAB1764}" dt="2022-10-11T13:38:22.612" v="2300" actId="1076"/>
          <ac:picMkLst>
            <pc:docMk/>
            <pc:sldMk cId="1585818048" sldId="398"/>
            <ac:picMk id="5" creationId="{DB41FAE3-ED44-EBF6-2D0D-5D3D652015C5}"/>
          </ac:picMkLst>
        </pc:picChg>
      </pc:sldChg>
      <pc:sldChg chg="addSp modSp mod ord">
        <pc:chgData name="Elissa McKay" userId="8696f77e-75b9-4290-957e-5203fb6ab460" providerId="ADAL" clId="{F68EA9E0-64D0-4343-B504-89D95DAB1764}" dt="2022-10-12T10:28:55.323" v="3782" actId="1076"/>
        <pc:sldMkLst>
          <pc:docMk/>
          <pc:sldMk cId="2001319671" sldId="400"/>
        </pc:sldMkLst>
        <pc:spChg chg="add mod">
          <ac:chgData name="Elissa McKay" userId="8696f77e-75b9-4290-957e-5203fb6ab460" providerId="ADAL" clId="{F68EA9E0-64D0-4343-B504-89D95DAB1764}" dt="2022-10-12T10:28:50.275" v="3781" actId="1076"/>
          <ac:spMkLst>
            <pc:docMk/>
            <pc:sldMk cId="2001319671" sldId="400"/>
            <ac:spMk id="2" creationId="{BF07EE7A-7D7E-1D88-FEF7-EC34C8603319}"/>
          </ac:spMkLst>
        </pc:spChg>
        <pc:spChg chg="add mod">
          <ac:chgData name="Elissa McKay" userId="8696f77e-75b9-4290-957e-5203fb6ab460" providerId="ADAL" clId="{F68EA9E0-64D0-4343-B504-89D95DAB1764}" dt="2022-10-12T10:28:55.323" v="3782" actId="1076"/>
          <ac:spMkLst>
            <pc:docMk/>
            <pc:sldMk cId="2001319671" sldId="400"/>
            <ac:spMk id="3" creationId="{A1447F4B-D899-3BE9-E767-550D9B0CF355}"/>
          </ac:spMkLst>
        </pc:spChg>
        <pc:spChg chg="mod">
          <ac:chgData name="Elissa McKay" userId="8696f77e-75b9-4290-957e-5203fb6ab460" providerId="ADAL" clId="{F68EA9E0-64D0-4343-B504-89D95DAB1764}" dt="2022-10-12T10:28:47.803" v="3780" actId="1076"/>
          <ac:spMkLst>
            <pc:docMk/>
            <pc:sldMk cId="2001319671" sldId="400"/>
            <ac:spMk id="5" creationId="{0F28CF66-F486-8203-02E4-2B5555B21BAB}"/>
          </ac:spMkLst>
        </pc:spChg>
      </pc:sldChg>
      <pc:sldChg chg="ord">
        <pc:chgData name="Elissa McKay" userId="8696f77e-75b9-4290-957e-5203fb6ab460" providerId="ADAL" clId="{F68EA9E0-64D0-4343-B504-89D95DAB1764}" dt="2022-10-12T13:54:27.953" v="4329"/>
        <pc:sldMkLst>
          <pc:docMk/>
          <pc:sldMk cId="150283678" sldId="401"/>
        </pc:sldMkLst>
      </pc:sldChg>
      <pc:sldChg chg="modSp mod modClrScheme chgLayout">
        <pc:chgData name="Elissa McKay" userId="8696f77e-75b9-4290-957e-5203fb6ab460" providerId="ADAL" clId="{F68EA9E0-64D0-4343-B504-89D95DAB1764}" dt="2022-10-12T14:44:41.574" v="7253" actId="700"/>
        <pc:sldMkLst>
          <pc:docMk/>
          <pc:sldMk cId="68013933" sldId="402"/>
        </pc:sldMkLst>
        <pc:spChg chg="mod ord">
          <ac:chgData name="Elissa McKay" userId="8696f77e-75b9-4290-957e-5203fb6ab460" providerId="ADAL" clId="{F68EA9E0-64D0-4343-B504-89D95DAB1764}" dt="2022-10-12T14:44:41.574" v="7253" actId="700"/>
          <ac:spMkLst>
            <pc:docMk/>
            <pc:sldMk cId="68013933" sldId="402"/>
            <ac:spMk id="2" creationId="{40E8F786-BFEC-1F58-090B-2A8FD6A49459}"/>
          </ac:spMkLst>
        </pc:spChg>
        <pc:spChg chg="mod ord">
          <ac:chgData name="Elissa McKay" userId="8696f77e-75b9-4290-957e-5203fb6ab460" providerId="ADAL" clId="{F68EA9E0-64D0-4343-B504-89D95DAB1764}" dt="2022-10-12T14:44:41.574" v="7253" actId="700"/>
          <ac:spMkLst>
            <pc:docMk/>
            <pc:sldMk cId="68013933" sldId="402"/>
            <ac:spMk id="3" creationId="{D667DF95-D754-FEF7-6C39-1C675316DE1A}"/>
          </ac:spMkLst>
        </pc:spChg>
      </pc:sldChg>
      <pc:sldChg chg="del">
        <pc:chgData name="Elissa McKay" userId="8696f77e-75b9-4290-957e-5203fb6ab460" providerId="ADAL" clId="{F68EA9E0-64D0-4343-B504-89D95DAB1764}" dt="2022-10-12T10:29:28.801" v="3783" actId="47"/>
        <pc:sldMkLst>
          <pc:docMk/>
          <pc:sldMk cId="2359530665" sldId="403"/>
        </pc:sldMkLst>
      </pc:sldChg>
      <pc:sldChg chg="add del">
        <pc:chgData name="Elissa McKay" userId="8696f77e-75b9-4290-957e-5203fb6ab460" providerId="ADAL" clId="{F68EA9E0-64D0-4343-B504-89D95DAB1764}" dt="2022-10-12T09:57:27.407" v="2419" actId="47"/>
        <pc:sldMkLst>
          <pc:docMk/>
          <pc:sldMk cId="3481568621" sldId="404"/>
        </pc:sldMkLst>
      </pc:sldChg>
      <pc:sldChg chg="addSp delSp modSp add mod">
        <pc:chgData name="Elissa McKay" userId="8696f77e-75b9-4290-957e-5203fb6ab460" providerId="ADAL" clId="{F68EA9E0-64D0-4343-B504-89D95DAB1764}" dt="2022-10-12T09:57:24.330" v="2418" actId="1076"/>
        <pc:sldMkLst>
          <pc:docMk/>
          <pc:sldMk cId="4160403495" sldId="405"/>
        </pc:sldMkLst>
        <pc:spChg chg="mod">
          <ac:chgData name="Elissa McKay" userId="8696f77e-75b9-4290-957e-5203fb6ab460" providerId="ADAL" clId="{F68EA9E0-64D0-4343-B504-89D95DAB1764}" dt="2022-10-12T09:55:36.967" v="2405" actId="20577"/>
          <ac:spMkLst>
            <pc:docMk/>
            <pc:sldMk cId="4160403495" sldId="405"/>
            <ac:spMk id="4" creationId="{CB51486A-97B0-8D2F-43E7-25369A0E0117}"/>
          </ac:spMkLst>
        </pc:spChg>
        <pc:spChg chg="del mod">
          <ac:chgData name="Elissa McKay" userId="8696f77e-75b9-4290-957e-5203fb6ab460" providerId="ADAL" clId="{F68EA9E0-64D0-4343-B504-89D95DAB1764}" dt="2022-10-12T09:55:26.869" v="2368" actId="478"/>
          <ac:spMkLst>
            <pc:docMk/>
            <pc:sldMk cId="4160403495" sldId="405"/>
            <ac:spMk id="5" creationId="{0F28CF66-F486-8203-02E4-2B5555B21BAB}"/>
          </ac:spMkLst>
        </pc:spChg>
        <pc:spChg chg="add del mod">
          <ac:chgData name="Elissa McKay" userId="8696f77e-75b9-4290-957e-5203fb6ab460" providerId="ADAL" clId="{F68EA9E0-64D0-4343-B504-89D95DAB1764}" dt="2022-10-12T09:55:45.918" v="2406" actId="478"/>
          <ac:spMkLst>
            <pc:docMk/>
            <pc:sldMk cId="4160403495" sldId="405"/>
            <ac:spMk id="6" creationId="{60AB953E-7F20-CC1B-70B1-DBDEE4CDDEC6}"/>
          </ac:spMkLst>
        </pc:spChg>
        <pc:picChg chg="del">
          <ac:chgData name="Elissa McKay" userId="8696f77e-75b9-4290-957e-5203fb6ab460" providerId="ADAL" clId="{F68EA9E0-64D0-4343-B504-89D95DAB1764}" dt="2022-10-12T09:55:53.026" v="2411" actId="478"/>
          <ac:picMkLst>
            <pc:docMk/>
            <pc:sldMk cId="4160403495" sldId="405"/>
            <ac:picMk id="3" creationId="{4D3BB2AD-01BB-C3F9-857A-70E2740531AB}"/>
          </ac:picMkLst>
        </pc:picChg>
        <pc:picChg chg="del">
          <ac:chgData name="Elissa McKay" userId="8696f77e-75b9-4290-957e-5203fb6ab460" providerId="ADAL" clId="{F68EA9E0-64D0-4343-B504-89D95DAB1764}" dt="2022-10-12T09:55:51.854" v="2410" actId="478"/>
          <ac:picMkLst>
            <pc:docMk/>
            <pc:sldMk cId="4160403495" sldId="405"/>
            <ac:picMk id="7" creationId="{C0B4E2CF-7972-1268-DA7C-75E38F4633F6}"/>
          </ac:picMkLst>
        </pc:picChg>
        <pc:picChg chg="mod">
          <ac:chgData name="Elissa McKay" userId="8696f77e-75b9-4290-957e-5203fb6ab460" providerId="ADAL" clId="{F68EA9E0-64D0-4343-B504-89D95DAB1764}" dt="2022-10-12T09:57:24.330" v="2418" actId="1076"/>
          <ac:picMkLst>
            <pc:docMk/>
            <pc:sldMk cId="4160403495" sldId="405"/>
            <ac:picMk id="9" creationId="{E2A7747F-9F14-70F1-2BC9-96349B5B3F2C}"/>
          </ac:picMkLst>
        </pc:picChg>
        <pc:picChg chg="add mod">
          <ac:chgData name="Elissa McKay" userId="8696f77e-75b9-4290-957e-5203fb6ab460" providerId="ADAL" clId="{F68EA9E0-64D0-4343-B504-89D95DAB1764}" dt="2022-10-12T09:57:24.330" v="2418" actId="1076"/>
          <ac:picMkLst>
            <pc:docMk/>
            <pc:sldMk cId="4160403495" sldId="405"/>
            <ac:picMk id="10" creationId="{EEFAFA89-86EF-9237-4ADB-BBAFDE6DD149}"/>
          </ac:picMkLst>
        </pc:picChg>
        <pc:picChg chg="del">
          <ac:chgData name="Elissa McKay" userId="8696f77e-75b9-4290-957e-5203fb6ab460" providerId="ADAL" clId="{F68EA9E0-64D0-4343-B504-89D95DAB1764}" dt="2022-10-12T09:55:49.422" v="2408" actId="478"/>
          <ac:picMkLst>
            <pc:docMk/>
            <pc:sldMk cId="4160403495" sldId="405"/>
            <ac:picMk id="11" creationId="{6B9565A8-B7C5-1A2F-318B-DEBE671DCCF7}"/>
          </ac:picMkLst>
        </pc:picChg>
        <pc:picChg chg="mod">
          <ac:chgData name="Elissa McKay" userId="8696f77e-75b9-4290-957e-5203fb6ab460" providerId="ADAL" clId="{F68EA9E0-64D0-4343-B504-89D95DAB1764}" dt="2022-10-12T09:57:24.330" v="2418" actId="1076"/>
          <ac:picMkLst>
            <pc:docMk/>
            <pc:sldMk cId="4160403495" sldId="405"/>
            <ac:picMk id="13" creationId="{7C8CF428-4295-D434-1E49-6928AA752344}"/>
          </ac:picMkLst>
        </pc:picChg>
        <pc:picChg chg="add mod">
          <ac:chgData name="Elissa McKay" userId="8696f77e-75b9-4290-957e-5203fb6ab460" providerId="ADAL" clId="{F68EA9E0-64D0-4343-B504-89D95DAB1764}" dt="2022-10-12T09:57:24.330" v="2418" actId="1076"/>
          <ac:picMkLst>
            <pc:docMk/>
            <pc:sldMk cId="4160403495" sldId="405"/>
            <ac:picMk id="14" creationId="{2D94BB51-0908-5117-C956-DD9B90A08D8F}"/>
          </ac:picMkLst>
        </pc:picChg>
        <pc:picChg chg="del">
          <ac:chgData name="Elissa McKay" userId="8696f77e-75b9-4290-957e-5203fb6ab460" providerId="ADAL" clId="{F68EA9E0-64D0-4343-B504-89D95DAB1764}" dt="2022-10-12T09:55:48.514" v="2407" actId="478"/>
          <ac:picMkLst>
            <pc:docMk/>
            <pc:sldMk cId="4160403495" sldId="405"/>
            <ac:picMk id="15" creationId="{7337B7A0-A98C-E33E-8CA7-243E40CEC043}"/>
          </ac:picMkLst>
        </pc:picChg>
        <pc:picChg chg="del">
          <ac:chgData name="Elissa McKay" userId="8696f77e-75b9-4290-957e-5203fb6ab460" providerId="ADAL" clId="{F68EA9E0-64D0-4343-B504-89D95DAB1764}" dt="2022-10-12T09:55:50.439" v="2409" actId="478"/>
          <ac:picMkLst>
            <pc:docMk/>
            <pc:sldMk cId="4160403495" sldId="405"/>
            <ac:picMk id="17" creationId="{23826D37-4EBF-D7DC-75A7-730328598542}"/>
          </ac:picMkLst>
        </pc:picChg>
      </pc:sldChg>
      <pc:sldChg chg="modSp new mod ord">
        <pc:chgData name="Elissa McKay" userId="8696f77e-75b9-4290-957e-5203fb6ab460" providerId="ADAL" clId="{F68EA9E0-64D0-4343-B504-89D95DAB1764}" dt="2022-10-12T14:44:08.621" v="7250" actId="404"/>
        <pc:sldMkLst>
          <pc:docMk/>
          <pc:sldMk cId="3932961820" sldId="406"/>
        </pc:sldMkLst>
        <pc:spChg chg="mod">
          <ac:chgData name="Elissa McKay" userId="8696f77e-75b9-4290-957e-5203fb6ab460" providerId="ADAL" clId="{F68EA9E0-64D0-4343-B504-89D95DAB1764}" dt="2022-10-12T14:44:08.621" v="7250" actId="404"/>
          <ac:spMkLst>
            <pc:docMk/>
            <pc:sldMk cId="3932961820" sldId="406"/>
            <ac:spMk id="2" creationId="{D7841FA2-446C-E13C-F754-3D1F69DE0036}"/>
          </ac:spMkLst>
        </pc:spChg>
        <pc:spChg chg="mod">
          <ac:chgData name="Elissa McKay" userId="8696f77e-75b9-4290-957e-5203fb6ab460" providerId="ADAL" clId="{F68EA9E0-64D0-4343-B504-89D95DAB1764}" dt="2022-10-12T09:57:42.985" v="2446" actId="5793"/>
          <ac:spMkLst>
            <pc:docMk/>
            <pc:sldMk cId="3932961820" sldId="406"/>
            <ac:spMk id="3" creationId="{424DA0A6-17FB-7877-AE1F-77E5DE793CF2}"/>
          </ac:spMkLst>
        </pc:spChg>
      </pc:sldChg>
      <pc:sldChg chg="modSp add mod modClrScheme chgLayout">
        <pc:chgData name="Elissa McKay" userId="8696f77e-75b9-4290-957e-5203fb6ab460" providerId="ADAL" clId="{F68EA9E0-64D0-4343-B504-89D95DAB1764}" dt="2022-10-12T13:37:04.851" v="3841" actId="20577"/>
        <pc:sldMkLst>
          <pc:docMk/>
          <pc:sldMk cId="2195229292" sldId="407"/>
        </pc:sldMkLst>
        <pc:spChg chg="mod ord">
          <ac:chgData name="Elissa McKay" userId="8696f77e-75b9-4290-957e-5203fb6ab460" providerId="ADAL" clId="{F68EA9E0-64D0-4343-B504-89D95DAB1764}" dt="2022-10-12T13:37:04.851" v="3841" actId="20577"/>
          <ac:spMkLst>
            <pc:docMk/>
            <pc:sldMk cId="2195229292" sldId="407"/>
            <ac:spMk id="2" creationId="{D7841FA2-446C-E13C-F754-3D1F69DE0036}"/>
          </ac:spMkLst>
        </pc:spChg>
        <pc:spChg chg="mod ord">
          <ac:chgData name="Elissa McKay" userId="8696f77e-75b9-4290-957e-5203fb6ab460" providerId="ADAL" clId="{F68EA9E0-64D0-4343-B504-89D95DAB1764}" dt="2022-10-12T10:08:41.887" v="2989" actId="700"/>
          <ac:spMkLst>
            <pc:docMk/>
            <pc:sldMk cId="2195229292" sldId="407"/>
            <ac:spMk id="3" creationId="{424DA0A6-17FB-7877-AE1F-77E5DE793CF2}"/>
          </ac:spMkLst>
        </pc:spChg>
      </pc:sldChg>
      <pc:sldChg chg="modSp add mod">
        <pc:chgData name="Elissa McKay" userId="8696f77e-75b9-4290-957e-5203fb6ab460" providerId="ADAL" clId="{F68EA9E0-64D0-4343-B504-89D95DAB1764}" dt="2022-10-12T10:14:32.197" v="2997" actId="113"/>
        <pc:sldMkLst>
          <pc:docMk/>
          <pc:sldMk cId="1928245114" sldId="408"/>
        </pc:sldMkLst>
        <pc:spChg chg="mod">
          <ac:chgData name="Elissa McKay" userId="8696f77e-75b9-4290-957e-5203fb6ab460" providerId="ADAL" clId="{F68EA9E0-64D0-4343-B504-89D95DAB1764}" dt="2022-10-12T10:14:32.197" v="2997" actId="113"/>
          <ac:spMkLst>
            <pc:docMk/>
            <pc:sldMk cId="1928245114" sldId="408"/>
            <ac:spMk id="3" creationId="{308AB474-A0EF-46EA-AD85-E9B185A61425}"/>
          </ac:spMkLst>
        </pc:spChg>
      </pc:sldChg>
      <pc:sldChg chg="modSp add mod">
        <pc:chgData name="Elissa McKay" userId="8696f77e-75b9-4290-957e-5203fb6ab460" providerId="ADAL" clId="{F68EA9E0-64D0-4343-B504-89D95DAB1764}" dt="2022-10-12T10:15:50.306" v="2999" actId="113"/>
        <pc:sldMkLst>
          <pc:docMk/>
          <pc:sldMk cId="1515520611" sldId="409"/>
        </pc:sldMkLst>
        <pc:spChg chg="mod">
          <ac:chgData name="Elissa McKay" userId="8696f77e-75b9-4290-957e-5203fb6ab460" providerId="ADAL" clId="{F68EA9E0-64D0-4343-B504-89D95DAB1764}" dt="2022-10-12T10:15:50.306" v="2999" actId="113"/>
          <ac:spMkLst>
            <pc:docMk/>
            <pc:sldMk cId="1515520611" sldId="409"/>
            <ac:spMk id="3" creationId="{308AB474-A0EF-46EA-AD85-E9B185A61425}"/>
          </ac:spMkLst>
        </pc:spChg>
      </pc:sldChg>
      <pc:sldChg chg="addSp delSp modSp new mod modClrScheme chgLayout">
        <pc:chgData name="Elissa McKay" userId="8696f77e-75b9-4290-957e-5203fb6ab460" providerId="ADAL" clId="{F68EA9E0-64D0-4343-B504-89D95DAB1764}" dt="2022-10-12T10:25:26.539" v="3614" actId="1076"/>
        <pc:sldMkLst>
          <pc:docMk/>
          <pc:sldMk cId="789156116" sldId="410"/>
        </pc:sldMkLst>
        <pc:spChg chg="del mod">
          <ac:chgData name="Elissa McKay" userId="8696f77e-75b9-4290-957e-5203fb6ab460" providerId="ADAL" clId="{F68EA9E0-64D0-4343-B504-89D95DAB1764}" dt="2022-10-12T10:16:28.920" v="3016" actId="22"/>
          <ac:spMkLst>
            <pc:docMk/>
            <pc:sldMk cId="789156116" sldId="410"/>
            <ac:spMk id="2" creationId="{1E845639-F427-D33F-5B58-B5A8891AD807}"/>
          </ac:spMkLst>
        </pc:spChg>
        <pc:spChg chg="mod ord">
          <ac:chgData name="Elissa McKay" userId="8696f77e-75b9-4290-957e-5203fb6ab460" providerId="ADAL" clId="{F68EA9E0-64D0-4343-B504-89D95DAB1764}" dt="2022-10-12T10:17:48.632" v="3051" actId="26606"/>
          <ac:spMkLst>
            <pc:docMk/>
            <pc:sldMk cId="789156116" sldId="410"/>
            <ac:spMk id="3" creationId="{EF667CD2-FB66-002A-F4C3-F5106E777E0E}"/>
          </ac:spMkLst>
        </pc:spChg>
        <pc:spChg chg="add mod">
          <ac:chgData name="Elissa McKay" userId="8696f77e-75b9-4290-957e-5203fb6ab460" providerId="ADAL" clId="{F68EA9E0-64D0-4343-B504-89D95DAB1764}" dt="2022-10-12T10:25:26.539" v="3614" actId="1076"/>
          <ac:spMkLst>
            <pc:docMk/>
            <pc:sldMk cId="789156116" sldId="410"/>
            <ac:spMk id="8" creationId="{140C69EE-E429-667F-53FC-55A0E783E1EF}"/>
          </ac:spMkLst>
        </pc:spChg>
        <pc:picChg chg="add mod ord">
          <ac:chgData name="Elissa McKay" userId="8696f77e-75b9-4290-957e-5203fb6ab460" providerId="ADAL" clId="{F68EA9E0-64D0-4343-B504-89D95DAB1764}" dt="2022-10-12T10:20:57.331" v="3077" actId="1076"/>
          <ac:picMkLst>
            <pc:docMk/>
            <pc:sldMk cId="789156116" sldId="410"/>
            <ac:picMk id="5" creationId="{E3EB86E0-CDDC-07D2-A705-BED2FF029086}"/>
          </ac:picMkLst>
        </pc:picChg>
        <pc:picChg chg="add del mod">
          <ac:chgData name="Elissa McKay" userId="8696f77e-75b9-4290-957e-5203fb6ab460" providerId="ADAL" clId="{F68EA9E0-64D0-4343-B504-89D95DAB1764}" dt="2022-10-12T10:20:37.353" v="3071" actId="478"/>
          <ac:picMkLst>
            <pc:docMk/>
            <pc:sldMk cId="789156116" sldId="410"/>
            <ac:picMk id="7" creationId="{247C86CB-13D0-81DE-7056-CA4F3F63DAF2}"/>
          </ac:picMkLst>
        </pc:picChg>
        <pc:picChg chg="add del mod">
          <ac:chgData name="Elissa McKay" userId="8696f77e-75b9-4290-957e-5203fb6ab460" providerId="ADAL" clId="{F68EA9E0-64D0-4343-B504-89D95DAB1764}" dt="2022-10-12T10:20:36.783" v="3070" actId="478"/>
          <ac:picMkLst>
            <pc:docMk/>
            <pc:sldMk cId="789156116" sldId="410"/>
            <ac:picMk id="1026" creationId="{4A8E4E32-1B1F-C0DC-0F61-D65582C30B56}"/>
          </ac:picMkLst>
        </pc:picChg>
      </pc:sldChg>
      <pc:sldChg chg="addSp delSp modSp add mod">
        <pc:chgData name="Elissa McKay" userId="8696f77e-75b9-4290-957e-5203fb6ab460" providerId="ADAL" clId="{F68EA9E0-64D0-4343-B504-89D95DAB1764}" dt="2022-10-12T10:22:40.267" v="3332" actId="1076"/>
        <pc:sldMkLst>
          <pc:docMk/>
          <pc:sldMk cId="1575122818" sldId="411"/>
        </pc:sldMkLst>
        <pc:spChg chg="mod">
          <ac:chgData name="Elissa McKay" userId="8696f77e-75b9-4290-957e-5203fb6ab460" providerId="ADAL" clId="{F68EA9E0-64D0-4343-B504-89D95DAB1764}" dt="2022-10-12T10:22:23.520" v="3326" actId="5793"/>
          <ac:spMkLst>
            <pc:docMk/>
            <pc:sldMk cId="1575122818" sldId="411"/>
            <ac:spMk id="3" creationId="{EF667CD2-FB66-002A-F4C3-F5106E777E0E}"/>
          </ac:spMkLst>
        </pc:spChg>
        <pc:spChg chg="add del mod">
          <ac:chgData name="Elissa McKay" userId="8696f77e-75b9-4290-957e-5203fb6ab460" providerId="ADAL" clId="{F68EA9E0-64D0-4343-B504-89D95DAB1764}" dt="2022-10-12T10:22:31.262" v="3329" actId="478"/>
          <ac:spMkLst>
            <pc:docMk/>
            <pc:sldMk cId="1575122818" sldId="411"/>
            <ac:spMk id="4" creationId="{21061ECE-37AB-4280-29C8-98DC5791E4F5}"/>
          </ac:spMkLst>
        </pc:spChg>
        <pc:picChg chg="del">
          <ac:chgData name="Elissa McKay" userId="8696f77e-75b9-4290-957e-5203fb6ab460" providerId="ADAL" clId="{F68EA9E0-64D0-4343-B504-89D95DAB1764}" dt="2022-10-12T10:22:26.161" v="3327" actId="478"/>
          <ac:picMkLst>
            <pc:docMk/>
            <pc:sldMk cId="1575122818" sldId="411"/>
            <ac:picMk id="5" creationId="{E3EB86E0-CDDC-07D2-A705-BED2FF029086}"/>
          </ac:picMkLst>
        </pc:picChg>
        <pc:picChg chg="mod">
          <ac:chgData name="Elissa McKay" userId="8696f77e-75b9-4290-957e-5203fb6ab460" providerId="ADAL" clId="{F68EA9E0-64D0-4343-B504-89D95DAB1764}" dt="2022-10-12T10:22:40.267" v="3332" actId="1076"/>
          <ac:picMkLst>
            <pc:docMk/>
            <pc:sldMk cId="1575122818" sldId="411"/>
            <ac:picMk id="7" creationId="{247C86CB-13D0-81DE-7056-CA4F3F63DAF2}"/>
          </ac:picMkLst>
        </pc:picChg>
        <pc:picChg chg="mod">
          <ac:chgData name="Elissa McKay" userId="8696f77e-75b9-4290-957e-5203fb6ab460" providerId="ADAL" clId="{F68EA9E0-64D0-4343-B504-89D95DAB1764}" dt="2022-10-12T10:22:35.378" v="3331" actId="1076"/>
          <ac:picMkLst>
            <pc:docMk/>
            <pc:sldMk cId="1575122818" sldId="411"/>
            <ac:picMk id="1026" creationId="{4A8E4E32-1B1F-C0DC-0F61-D65582C30B56}"/>
          </ac:picMkLst>
        </pc:picChg>
      </pc:sldChg>
      <pc:sldChg chg="modSp add mod ord">
        <pc:chgData name="Elissa McKay" userId="8696f77e-75b9-4290-957e-5203fb6ab460" providerId="ADAL" clId="{F68EA9E0-64D0-4343-B504-89D95DAB1764}" dt="2022-10-12T13:58:55.842" v="4729" actId="20577"/>
        <pc:sldMkLst>
          <pc:docMk/>
          <pc:sldMk cId="339001113" sldId="412"/>
        </pc:sldMkLst>
        <pc:spChg chg="mod">
          <ac:chgData name="Elissa McKay" userId="8696f77e-75b9-4290-957e-5203fb6ab460" providerId="ADAL" clId="{F68EA9E0-64D0-4343-B504-89D95DAB1764}" dt="2022-10-12T13:54:53.215" v="4347" actId="14100"/>
          <ac:spMkLst>
            <pc:docMk/>
            <pc:sldMk cId="339001113" sldId="412"/>
            <ac:spMk id="2" creationId="{40E8F786-BFEC-1F58-090B-2A8FD6A49459}"/>
          </ac:spMkLst>
        </pc:spChg>
        <pc:spChg chg="mod">
          <ac:chgData name="Elissa McKay" userId="8696f77e-75b9-4290-957e-5203fb6ab460" providerId="ADAL" clId="{F68EA9E0-64D0-4343-B504-89D95DAB1764}" dt="2022-10-12T13:58:55.842" v="4729" actId="20577"/>
          <ac:spMkLst>
            <pc:docMk/>
            <pc:sldMk cId="339001113" sldId="412"/>
            <ac:spMk id="3" creationId="{D667DF95-D754-FEF7-6C39-1C675316DE1A}"/>
          </ac:spMkLst>
        </pc:spChg>
      </pc:sldChg>
      <pc:sldChg chg="add del">
        <pc:chgData name="Elissa McKay" userId="8696f77e-75b9-4290-957e-5203fb6ab460" providerId="ADAL" clId="{F68EA9E0-64D0-4343-B504-89D95DAB1764}" dt="2022-10-12T10:27:55.230" v="3734"/>
        <pc:sldMkLst>
          <pc:docMk/>
          <pc:sldMk cId="3816146269" sldId="412"/>
        </pc:sldMkLst>
      </pc:sldChg>
      <pc:sldChg chg="add del">
        <pc:chgData name="Elissa McKay" userId="8696f77e-75b9-4290-957e-5203fb6ab460" providerId="ADAL" clId="{F68EA9E0-64D0-4343-B504-89D95DAB1764}" dt="2022-10-12T14:03:11.399" v="4730" actId="47"/>
        <pc:sldMkLst>
          <pc:docMk/>
          <pc:sldMk cId="1121007111" sldId="413"/>
        </pc:sldMkLst>
      </pc:sldChg>
      <pc:sldChg chg="modSp add mod">
        <pc:chgData name="Elissa McKay" userId="8696f77e-75b9-4290-957e-5203fb6ab460" providerId="ADAL" clId="{F68EA9E0-64D0-4343-B504-89D95DAB1764}" dt="2022-10-12T14:14:03.232" v="5480" actId="21"/>
        <pc:sldMkLst>
          <pc:docMk/>
          <pc:sldMk cId="611448502" sldId="414"/>
        </pc:sldMkLst>
        <pc:spChg chg="mod">
          <ac:chgData name="Elissa McKay" userId="8696f77e-75b9-4290-957e-5203fb6ab460" providerId="ADAL" clId="{F68EA9E0-64D0-4343-B504-89D95DAB1764}" dt="2022-10-12T14:05:29.749" v="4951" actId="20577"/>
          <ac:spMkLst>
            <pc:docMk/>
            <pc:sldMk cId="611448502" sldId="414"/>
            <ac:spMk id="2" creationId="{1A6C37BD-4252-4B0E-ADBD-040273A5D92F}"/>
          </ac:spMkLst>
        </pc:spChg>
        <pc:spChg chg="mod">
          <ac:chgData name="Elissa McKay" userId="8696f77e-75b9-4290-957e-5203fb6ab460" providerId="ADAL" clId="{F68EA9E0-64D0-4343-B504-89D95DAB1764}" dt="2022-10-12T14:14:03.232" v="5480" actId="21"/>
          <ac:spMkLst>
            <pc:docMk/>
            <pc:sldMk cId="611448502" sldId="414"/>
            <ac:spMk id="3" creationId="{8A95F1B6-6850-4D56-8008-99BF1664A016}"/>
          </ac:spMkLst>
        </pc:spChg>
      </pc:sldChg>
      <pc:sldChg chg="add del">
        <pc:chgData name="Elissa McKay" userId="8696f77e-75b9-4290-957e-5203fb6ab460" providerId="ADAL" clId="{F68EA9E0-64D0-4343-B504-89D95DAB1764}" dt="2022-10-12T14:21:10.506" v="5900" actId="47"/>
        <pc:sldMkLst>
          <pc:docMk/>
          <pc:sldMk cId="2026504748" sldId="415"/>
        </pc:sldMkLst>
      </pc:sldChg>
      <pc:sldChg chg="add del">
        <pc:chgData name="Elissa McKay" userId="8696f77e-75b9-4290-957e-5203fb6ab460" providerId="ADAL" clId="{F68EA9E0-64D0-4343-B504-89D95DAB1764}" dt="2022-10-12T14:20:41.343" v="5898" actId="47"/>
        <pc:sldMkLst>
          <pc:docMk/>
          <pc:sldMk cId="3414185318" sldId="416"/>
        </pc:sldMkLst>
      </pc:sldChg>
      <pc:sldChg chg="modSp add mod modClrScheme chgLayout">
        <pc:chgData name="Elissa McKay" userId="8696f77e-75b9-4290-957e-5203fb6ab460" providerId="ADAL" clId="{F68EA9E0-64D0-4343-B504-89D95DAB1764}" dt="2022-10-12T14:20:34.509" v="5897" actId="1076"/>
        <pc:sldMkLst>
          <pc:docMk/>
          <pc:sldMk cId="491962753" sldId="417"/>
        </pc:sldMkLst>
        <pc:spChg chg="mod ord">
          <ac:chgData name="Elissa McKay" userId="8696f77e-75b9-4290-957e-5203fb6ab460" providerId="ADAL" clId="{F68EA9E0-64D0-4343-B504-89D95DAB1764}" dt="2022-10-12T14:19:29.902" v="5771" actId="700"/>
          <ac:spMkLst>
            <pc:docMk/>
            <pc:sldMk cId="491962753" sldId="417"/>
            <ac:spMk id="2" creationId="{10519CE7-47E8-4BFD-8D56-C1993FA9B49F}"/>
          </ac:spMkLst>
        </pc:spChg>
        <pc:spChg chg="mod ord">
          <ac:chgData name="Elissa McKay" userId="8696f77e-75b9-4290-957e-5203fb6ab460" providerId="ADAL" clId="{F68EA9E0-64D0-4343-B504-89D95DAB1764}" dt="2022-10-12T14:20:29.837" v="5896" actId="14100"/>
          <ac:spMkLst>
            <pc:docMk/>
            <pc:sldMk cId="491962753" sldId="417"/>
            <ac:spMk id="3" creationId="{7D9C5ADF-D714-4806-B0C8-EDFDD7A17023}"/>
          </ac:spMkLst>
        </pc:spChg>
        <pc:picChg chg="mod">
          <ac:chgData name="Elissa McKay" userId="8696f77e-75b9-4290-957e-5203fb6ab460" providerId="ADAL" clId="{F68EA9E0-64D0-4343-B504-89D95DAB1764}" dt="2022-10-12T14:20:34.509" v="5897" actId="1076"/>
          <ac:picMkLst>
            <pc:docMk/>
            <pc:sldMk cId="491962753" sldId="417"/>
            <ac:picMk id="2050" creationId="{14CDF553-F7CE-2736-5C71-88D2212E95EC}"/>
          </ac:picMkLst>
        </pc:picChg>
      </pc:sldChg>
      <pc:sldChg chg="modSp new mod">
        <pc:chgData name="Elissa McKay" userId="8696f77e-75b9-4290-957e-5203fb6ab460" providerId="ADAL" clId="{F68EA9E0-64D0-4343-B504-89D95DAB1764}" dt="2022-10-12T14:50:19.353" v="7367" actId="20577"/>
        <pc:sldMkLst>
          <pc:docMk/>
          <pc:sldMk cId="2302814820" sldId="418"/>
        </pc:sldMkLst>
        <pc:spChg chg="mod">
          <ac:chgData name="Elissa McKay" userId="8696f77e-75b9-4290-957e-5203fb6ab460" providerId="ADAL" clId="{F68EA9E0-64D0-4343-B504-89D95DAB1764}" dt="2022-10-12T14:48:23.904" v="7276" actId="20577"/>
          <ac:spMkLst>
            <pc:docMk/>
            <pc:sldMk cId="2302814820" sldId="418"/>
            <ac:spMk id="2" creationId="{F3A6D057-356C-EC30-D4E1-89902BECA29D}"/>
          </ac:spMkLst>
        </pc:spChg>
        <pc:spChg chg="mod">
          <ac:chgData name="Elissa McKay" userId="8696f77e-75b9-4290-957e-5203fb6ab460" providerId="ADAL" clId="{F68EA9E0-64D0-4343-B504-89D95DAB1764}" dt="2022-10-12T14:50:19.353" v="7367" actId="20577"/>
          <ac:spMkLst>
            <pc:docMk/>
            <pc:sldMk cId="2302814820" sldId="418"/>
            <ac:spMk id="3" creationId="{B7BE2A4D-2FAE-E8E1-07ED-B040EACC1AD3}"/>
          </ac:spMkLst>
        </pc:spChg>
      </pc:sldChg>
      <pc:sldChg chg="modSp add mod">
        <pc:chgData name="Elissa McKay" userId="8696f77e-75b9-4290-957e-5203fb6ab460" providerId="ADAL" clId="{F68EA9E0-64D0-4343-B504-89D95DAB1764}" dt="2022-10-12T14:40:59.985" v="7109" actId="20577"/>
        <pc:sldMkLst>
          <pc:docMk/>
          <pc:sldMk cId="2890931075" sldId="419"/>
        </pc:sldMkLst>
        <pc:spChg chg="mod">
          <ac:chgData name="Elissa McKay" userId="8696f77e-75b9-4290-957e-5203fb6ab460" providerId="ADAL" clId="{F68EA9E0-64D0-4343-B504-89D95DAB1764}" dt="2022-10-12T14:28:44.612" v="6005" actId="20577"/>
          <ac:spMkLst>
            <pc:docMk/>
            <pc:sldMk cId="2890931075" sldId="419"/>
            <ac:spMk id="2" creationId="{40E8F786-BFEC-1F58-090B-2A8FD6A49459}"/>
          </ac:spMkLst>
        </pc:spChg>
        <pc:spChg chg="mod">
          <ac:chgData name="Elissa McKay" userId="8696f77e-75b9-4290-957e-5203fb6ab460" providerId="ADAL" clId="{F68EA9E0-64D0-4343-B504-89D95DAB1764}" dt="2022-10-12T14:40:59.985" v="7109" actId="20577"/>
          <ac:spMkLst>
            <pc:docMk/>
            <pc:sldMk cId="2890931075" sldId="419"/>
            <ac:spMk id="3" creationId="{D667DF95-D754-FEF7-6C39-1C675316DE1A}"/>
          </ac:spMkLst>
        </pc:spChg>
      </pc:sldChg>
      <pc:sldChg chg="modSp add mod">
        <pc:chgData name="Elissa McKay" userId="8696f77e-75b9-4290-957e-5203fb6ab460" providerId="ADAL" clId="{F68EA9E0-64D0-4343-B504-89D95DAB1764}" dt="2022-10-12T14:56:03.189" v="7541" actId="5793"/>
        <pc:sldMkLst>
          <pc:docMk/>
          <pc:sldMk cId="1762486971" sldId="420"/>
        </pc:sldMkLst>
        <pc:spChg chg="mod">
          <ac:chgData name="Elissa McKay" userId="8696f77e-75b9-4290-957e-5203fb6ab460" providerId="ADAL" clId="{F68EA9E0-64D0-4343-B504-89D95DAB1764}" dt="2022-10-12T14:56:03.189" v="7541" actId="5793"/>
          <ac:spMkLst>
            <pc:docMk/>
            <pc:sldMk cId="1762486971" sldId="420"/>
            <ac:spMk id="2" creationId="{D7841FA2-446C-E13C-F754-3D1F69DE0036}"/>
          </ac:spMkLst>
        </pc:spChg>
        <pc:spChg chg="mod">
          <ac:chgData name="Elissa McKay" userId="8696f77e-75b9-4290-957e-5203fb6ab460" providerId="ADAL" clId="{F68EA9E0-64D0-4343-B504-89D95DAB1764}" dt="2022-10-12T14:53:48.827" v="7383" actId="20577"/>
          <ac:spMkLst>
            <pc:docMk/>
            <pc:sldMk cId="1762486971" sldId="420"/>
            <ac:spMk id="3" creationId="{424DA0A6-17FB-7877-AE1F-77E5DE793CF2}"/>
          </ac:spMkLst>
        </pc:spChg>
      </pc:sldChg>
      <pc:sldChg chg="add del">
        <pc:chgData name="Elissa McKay" userId="8696f77e-75b9-4290-957e-5203fb6ab460" providerId="ADAL" clId="{F68EA9E0-64D0-4343-B504-89D95DAB1764}" dt="2022-10-12T14:58:03.952" v="7543" actId="47"/>
        <pc:sldMkLst>
          <pc:docMk/>
          <pc:sldMk cId="2359321703" sldId="421"/>
        </pc:sldMkLst>
      </pc:sldChg>
      <pc:sldChg chg="add del">
        <pc:chgData name="Elissa McKay" userId="8696f77e-75b9-4290-957e-5203fb6ab460" providerId="ADAL" clId="{F68EA9E0-64D0-4343-B504-89D95DAB1764}" dt="2022-10-12T14:58:03.952" v="7543" actId="47"/>
        <pc:sldMkLst>
          <pc:docMk/>
          <pc:sldMk cId="547831407" sldId="422"/>
        </pc:sldMkLst>
      </pc:sldChg>
    </pc:docChg>
  </pc:docChgLst>
  <pc:docChgLst>
    <pc:chgData name="James Rowe" userId="S::james.rowe@glasgow.ac.uk::cc2cee19-e5d1-4151-83e7-90fe81457f5a" providerId="AD" clId="Web-{56162AE1-643C-1371-0455-92E22089098D}"/>
    <pc:docChg chg="addSld modSld sldOrd">
      <pc:chgData name="James Rowe" userId="S::james.rowe@glasgow.ac.uk::cc2cee19-e5d1-4151-83e7-90fe81457f5a" providerId="AD" clId="Web-{56162AE1-643C-1371-0455-92E22089098D}" dt="2023-06-07T13:19:19.166" v="36" actId="20577"/>
      <pc:docMkLst>
        <pc:docMk/>
      </pc:docMkLst>
      <pc:sldChg chg="modSp">
        <pc:chgData name="James Rowe" userId="S::james.rowe@glasgow.ac.uk::cc2cee19-e5d1-4151-83e7-90fe81457f5a" providerId="AD" clId="Web-{56162AE1-643C-1371-0455-92E22089098D}" dt="2023-06-07T13:11:54.637" v="9" actId="20577"/>
        <pc:sldMkLst>
          <pc:docMk/>
          <pc:sldMk cId="3455421028" sldId="280"/>
        </pc:sldMkLst>
        <pc:spChg chg="mod">
          <ac:chgData name="James Rowe" userId="S::james.rowe@glasgow.ac.uk::cc2cee19-e5d1-4151-83e7-90fe81457f5a" providerId="AD" clId="Web-{56162AE1-643C-1371-0455-92E22089098D}" dt="2023-06-07T13:11:54.637" v="9" actId="20577"/>
          <ac:spMkLst>
            <pc:docMk/>
            <pc:sldMk cId="3455421028" sldId="280"/>
            <ac:spMk id="10" creationId="{00000000-0000-0000-0000-000000000000}"/>
          </ac:spMkLst>
        </pc:spChg>
      </pc:sldChg>
      <pc:sldChg chg="modSp">
        <pc:chgData name="James Rowe" userId="S::james.rowe@glasgow.ac.uk::cc2cee19-e5d1-4151-83e7-90fe81457f5a" providerId="AD" clId="Web-{56162AE1-643C-1371-0455-92E22089098D}" dt="2023-06-07T13:13:34.422" v="10" actId="20577"/>
        <pc:sldMkLst>
          <pc:docMk/>
          <pc:sldMk cId="2195229292" sldId="407"/>
        </pc:sldMkLst>
        <pc:spChg chg="mod">
          <ac:chgData name="James Rowe" userId="S::james.rowe@glasgow.ac.uk::cc2cee19-e5d1-4151-83e7-90fe81457f5a" providerId="AD" clId="Web-{56162AE1-643C-1371-0455-92E22089098D}" dt="2023-06-07T13:13:34.422" v="10" actId="20577"/>
          <ac:spMkLst>
            <pc:docMk/>
            <pc:sldMk cId="2195229292" sldId="407"/>
            <ac:spMk id="3" creationId="{424DA0A6-17FB-7877-AE1F-77E5DE793CF2}"/>
          </ac:spMkLst>
        </pc:spChg>
      </pc:sldChg>
      <pc:sldChg chg="modSp add ord replId">
        <pc:chgData name="James Rowe" userId="S::james.rowe@glasgow.ac.uk::cc2cee19-e5d1-4151-83e7-90fe81457f5a" providerId="AD" clId="Web-{56162AE1-643C-1371-0455-92E22089098D}" dt="2023-06-07T13:19:19.166" v="36" actId="20577"/>
        <pc:sldMkLst>
          <pc:docMk/>
          <pc:sldMk cId="2403934904" sldId="425"/>
        </pc:sldMkLst>
        <pc:spChg chg="mod">
          <ac:chgData name="James Rowe" userId="S::james.rowe@glasgow.ac.uk::cc2cee19-e5d1-4151-83e7-90fe81457f5a" providerId="AD" clId="Web-{56162AE1-643C-1371-0455-92E22089098D}" dt="2023-06-07T13:19:19.166" v="36" actId="20577"/>
          <ac:spMkLst>
            <pc:docMk/>
            <pc:sldMk cId="2403934904" sldId="425"/>
            <ac:spMk id="2" creationId="{D7841FA2-446C-E13C-F754-3D1F69DE0036}"/>
          </ac:spMkLst>
        </pc:spChg>
        <pc:spChg chg="mod">
          <ac:chgData name="James Rowe" userId="S::james.rowe@glasgow.ac.uk::cc2cee19-e5d1-4151-83e7-90fe81457f5a" providerId="AD" clId="Web-{56162AE1-643C-1371-0455-92E22089098D}" dt="2023-06-07T13:17:23.116" v="25" actId="20577"/>
          <ac:spMkLst>
            <pc:docMk/>
            <pc:sldMk cId="2403934904" sldId="425"/>
            <ac:spMk id="3" creationId="{424DA0A6-17FB-7877-AE1F-77E5DE793CF2}"/>
          </ac:spMkLst>
        </pc:spChg>
      </pc:sldChg>
    </pc:docChg>
  </pc:docChgLst>
  <pc:docChgLst>
    <pc:chgData name="Elissa McKay" userId="S::elissa.mckay@glasgow.ac.uk::8696f77e-75b9-4290-957e-5203fb6ab460" providerId="AD" clId="Web-{FBB878FA-26D6-036B-CF9B-9C14ECA77219}"/>
    <pc:docChg chg="addSld delSld modSld">
      <pc:chgData name="Elissa McKay" userId="S::elissa.mckay@glasgow.ac.uk::8696f77e-75b9-4290-957e-5203fb6ab460" providerId="AD" clId="Web-{FBB878FA-26D6-036B-CF9B-9C14ECA77219}" dt="2022-10-11T13:03:40.855" v="157" actId="14100"/>
      <pc:docMkLst>
        <pc:docMk/>
      </pc:docMkLst>
      <pc:sldChg chg="addSp delSp modSp mod modClrScheme chgLayout">
        <pc:chgData name="Elissa McKay" userId="S::elissa.mckay@glasgow.ac.uk::8696f77e-75b9-4290-957e-5203fb6ab460" providerId="AD" clId="Web-{FBB878FA-26D6-036B-CF9B-9C14ECA77219}" dt="2022-10-11T13:03:40.855" v="157" actId="14100"/>
        <pc:sldMkLst>
          <pc:docMk/>
          <pc:sldMk cId="1658100839" sldId="395"/>
        </pc:sldMkLst>
        <pc:spChg chg="mod ord">
          <ac:chgData name="Elissa McKay" userId="S::elissa.mckay@glasgow.ac.uk::8696f77e-75b9-4290-957e-5203fb6ab460" providerId="AD" clId="Web-{FBB878FA-26D6-036B-CF9B-9C14ECA77219}" dt="2022-10-11T13:01:53.993" v="18" actId="14100"/>
          <ac:spMkLst>
            <pc:docMk/>
            <pc:sldMk cId="1658100839" sldId="395"/>
            <ac:spMk id="2" creationId="{269729F4-C83C-FABA-3184-8F773D6F2EB1}"/>
          </ac:spMkLst>
        </pc:spChg>
        <pc:spChg chg="del">
          <ac:chgData name="Elissa McKay" userId="S::elissa.mckay@glasgow.ac.uk::8696f77e-75b9-4290-957e-5203fb6ab460" providerId="AD" clId="Web-{FBB878FA-26D6-036B-CF9B-9C14ECA77219}" dt="2022-10-11T13:00:49.788" v="0"/>
          <ac:spMkLst>
            <pc:docMk/>
            <pc:sldMk cId="1658100839" sldId="395"/>
            <ac:spMk id="3" creationId="{8A1DB403-0094-399E-8832-09EA61AA4B2B}"/>
          </ac:spMkLst>
        </pc:spChg>
        <pc:spChg chg="add mod">
          <ac:chgData name="Elissa McKay" userId="S::elissa.mckay@glasgow.ac.uk::8696f77e-75b9-4290-957e-5203fb6ab460" providerId="AD" clId="Web-{FBB878FA-26D6-036B-CF9B-9C14ECA77219}" dt="2022-10-11T13:03:40.855" v="157" actId="14100"/>
          <ac:spMkLst>
            <pc:docMk/>
            <pc:sldMk cId="1658100839" sldId="395"/>
            <ac:spMk id="5" creationId="{B124FC49-E02E-BA30-42C1-8E1F51E5510F}"/>
          </ac:spMkLst>
        </pc:spChg>
        <pc:picChg chg="add mod ord">
          <ac:chgData name="Elissa McKay" userId="S::elissa.mckay@glasgow.ac.uk::8696f77e-75b9-4290-957e-5203fb6ab460" providerId="AD" clId="Web-{FBB878FA-26D6-036B-CF9B-9C14ECA77219}" dt="2022-10-11T13:01:40.524" v="7" actId="1076"/>
          <ac:picMkLst>
            <pc:docMk/>
            <pc:sldMk cId="1658100839" sldId="395"/>
            <ac:picMk id="4" creationId="{C6E25A85-2666-25AC-7845-A2365B340B90}"/>
          </ac:picMkLst>
        </pc:picChg>
      </pc:sldChg>
      <pc:sldChg chg="add replId">
        <pc:chgData name="Elissa McKay" userId="S::elissa.mckay@glasgow.ac.uk::8696f77e-75b9-4290-957e-5203fb6ab460" providerId="AD" clId="Web-{FBB878FA-26D6-036B-CF9B-9C14ECA77219}" dt="2022-10-11T13:00:51.648" v="1"/>
        <pc:sldMkLst>
          <pc:docMk/>
          <pc:sldMk cId="2090083194" sldId="396"/>
        </pc:sldMkLst>
      </pc:sldChg>
      <pc:sldChg chg="add del replId">
        <pc:chgData name="Elissa McKay" userId="S::elissa.mckay@glasgow.ac.uk::8696f77e-75b9-4290-957e-5203fb6ab460" providerId="AD" clId="Web-{FBB878FA-26D6-036B-CF9B-9C14ECA77219}" dt="2022-10-11T13:02:04.196" v="22"/>
        <pc:sldMkLst>
          <pc:docMk/>
          <pc:sldMk cId="396417607" sldId="397"/>
        </pc:sldMkLst>
      </pc:sldChg>
      <pc:sldChg chg="add del replId">
        <pc:chgData name="Elissa McKay" userId="S::elissa.mckay@glasgow.ac.uk::8696f77e-75b9-4290-957e-5203fb6ab460" providerId="AD" clId="Web-{FBB878FA-26D6-036B-CF9B-9C14ECA77219}" dt="2022-10-11T13:01:57.649" v="20"/>
        <pc:sldMkLst>
          <pc:docMk/>
          <pc:sldMk cId="2870241716" sldId="397"/>
        </pc:sldMkLst>
      </pc:sldChg>
    </pc:docChg>
  </pc:docChgLst>
  <pc:docChgLst>
    <pc:chgData name="James Rowe" userId="S::james.rowe@glasgow.ac.uk::cc2cee19-e5d1-4151-83e7-90fe81457f5a" providerId="AD" clId="Web-{CC4CB069-CA51-6A75-3D7E-8288B3E7AF7E}"/>
    <pc:docChg chg="delSld modSld">
      <pc:chgData name="James Rowe" userId="S::james.rowe@glasgow.ac.uk::cc2cee19-e5d1-4151-83e7-90fe81457f5a" providerId="AD" clId="Web-{CC4CB069-CA51-6A75-3D7E-8288B3E7AF7E}" dt="2024-07-04T10:34:17.550" v="10"/>
      <pc:docMkLst>
        <pc:docMk/>
      </pc:docMkLst>
      <pc:sldChg chg="del">
        <pc:chgData name="James Rowe" userId="S::james.rowe@glasgow.ac.uk::cc2cee19-e5d1-4151-83e7-90fe81457f5a" providerId="AD" clId="Web-{CC4CB069-CA51-6A75-3D7E-8288B3E7AF7E}" dt="2024-07-04T10:33:37.439" v="3"/>
        <pc:sldMkLst>
          <pc:docMk/>
          <pc:sldMk cId="42139366" sldId="380"/>
        </pc:sldMkLst>
      </pc:sldChg>
      <pc:sldChg chg="del">
        <pc:chgData name="James Rowe" userId="S::james.rowe@glasgow.ac.uk::cc2cee19-e5d1-4151-83e7-90fe81457f5a" providerId="AD" clId="Web-{CC4CB069-CA51-6A75-3D7E-8288B3E7AF7E}" dt="2024-07-04T10:33:38.486" v="4"/>
        <pc:sldMkLst>
          <pc:docMk/>
          <pc:sldMk cId="3068829979" sldId="381"/>
        </pc:sldMkLst>
      </pc:sldChg>
      <pc:sldChg chg="del">
        <pc:chgData name="James Rowe" userId="S::james.rowe@glasgow.ac.uk::cc2cee19-e5d1-4151-83e7-90fe81457f5a" providerId="AD" clId="Web-{CC4CB069-CA51-6A75-3D7E-8288B3E7AF7E}" dt="2024-07-04T10:33:29.830" v="1"/>
        <pc:sldMkLst>
          <pc:docMk/>
          <pc:sldMk cId="4187771420" sldId="389"/>
        </pc:sldMkLst>
      </pc:sldChg>
      <pc:sldChg chg="del">
        <pc:chgData name="James Rowe" userId="S::james.rowe@glasgow.ac.uk::cc2cee19-e5d1-4151-83e7-90fe81457f5a" providerId="AD" clId="Web-{CC4CB069-CA51-6A75-3D7E-8288B3E7AF7E}" dt="2024-07-04T10:34:17.550" v="10"/>
        <pc:sldMkLst>
          <pc:docMk/>
          <pc:sldMk cId="68013933" sldId="402"/>
        </pc:sldMkLst>
      </pc:sldChg>
      <pc:sldChg chg="del">
        <pc:chgData name="James Rowe" userId="S::james.rowe@glasgow.ac.uk::cc2cee19-e5d1-4151-83e7-90fe81457f5a" providerId="AD" clId="Web-{CC4CB069-CA51-6A75-3D7E-8288B3E7AF7E}" dt="2024-07-04T10:33:31.955" v="2"/>
        <pc:sldMkLst>
          <pc:docMk/>
          <pc:sldMk cId="4160403495" sldId="405"/>
        </pc:sldMkLst>
      </pc:sldChg>
      <pc:sldChg chg="del">
        <pc:chgData name="James Rowe" userId="S::james.rowe@glasgow.ac.uk::cc2cee19-e5d1-4151-83e7-90fe81457f5a" providerId="AD" clId="Web-{CC4CB069-CA51-6A75-3D7E-8288B3E7AF7E}" dt="2024-07-04T10:34:17.550" v="9"/>
        <pc:sldMkLst>
          <pc:docMk/>
          <pc:sldMk cId="2890931075" sldId="419"/>
        </pc:sldMkLst>
      </pc:sldChg>
      <pc:sldChg chg="modSp">
        <pc:chgData name="James Rowe" userId="S::james.rowe@glasgow.ac.uk::cc2cee19-e5d1-4151-83e7-90fe81457f5a" providerId="AD" clId="Web-{CC4CB069-CA51-6A75-3D7E-8288B3E7AF7E}" dt="2024-07-04T10:33:48.658" v="5" actId="20577"/>
        <pc:sldMkLst>
          <pc:docMk/>
          <pc:sldMk cId="686738425" sldId="421"/>
        </pc:sldMkLst>
        <pc:spChg chg="mod">
          <ac:chgData name="James Rowe" userId="S::james.rowe@glasgow.ac.uk::cc2cee19-e5d1-4151-83e7-90fe81457f5a" providerId="AD" clId="Web-{CC4CB069-CA51-6A75-3D7E-8288B3E7AF7E}" dt="2024-07-04T10:33:48.658" v="5" actId="20577"/>
          <ac:spMkLst>
            <pc:docMk/>
            <pc:sldMk cId="686738425" sldId="421"/>
            <ac:spMk id="2" creationId="{26A81A5A-2A4B-9FE2-3F4D-249CE4F8D033}"/>
          </ac:spMkLst>
        </pc:spChg>
      </pc:sldChg>
      <pc:sldChg chg="modSp">
        <pc:chgData name="James Rowe" userId="S::james.rowe@glasgow.ac.uk::cc2cee19-e5d1-4151-83e7-90fe81457f5a" providerId="AD" clId="Web-{CC4CB069-CA51-6A75-3D7E-8288B3E7AF7E}" dt="2024-07-04T10:33:52.330" v="6" actId="20577"/>
        <pc:sldMkLst>
          <pc:docMk/>
          <pc:sldMk cId="2550020701" sldId="422"/>
        </pc:sldMkLst>
        <pc:spChg chg="mod">
          <ac:chgData name="James Rowe" userId="S::james.rowe@glasgow.ac.uk::cc2cee19-e5d1-4151-83e7-90fe81457f5a" providerId="AD" clId="Web-{CC4CB069-CA51-6A75-3D7E-8288B3E7AF7E}" dt="2024-07-04T10:33:52.330" v="6" actId="20577"/>
          <ac:spMkLst>
            <pc:docMk/>
            <pc:sldMk cId="2550020701" sldId="422"/>
            <ac:spMk id="2" creationId="{26A81A5A-2A4B-9FE2-3F4D-249CE4F8D033}"/>
          </ac:spMkLst>
        </pc:spChg>
      </pc:sldChg>
      <pc:sldChg chg="modSp">
        <pc:chgData name="James Rowe" userId="S::james.rowe@glasgow.ac.uk::cc2cee19-e5d1-4151-83e7-90fe81457f5a" providerId="AD" clId="Web-{CC4CB069-CA51-6A75-3D7E-8288B3E7AF7E}" dt="2024-07-04T10:33:57.518" v="7" actId="20577"/>
        <pc:sldMkLst>
          <pc:docMk/>
          <pc:sldMk cId="3708848853" sldId="423"/>
        </pc:sldMkLst>
        <pc:spChg chg="mod">
          <ac:chgData name="James Rowe" userId="S::james.rowe@glasgow.ac.uk::cc2cee19-e5d1-4151-83e7-90fe81457f5a" providerId="AD" clId="Web-{CC4CB069-CA51-6A75-3D7E-8288B3E7AF7E}" dt="2024-07-04T10:33:57.518" v="7" actId="20577"/>
          <ac:spMkLst>
            <pc:docMk/>
            <pc:sldMk cId="3708848853" sldId="423"/>
            <ac:spMk id="2" creationId="{26A81A5A-2A4B-9FE2-3F4D-249CE4F8D033}"/>
          </ac:spMkLst>
        </pc:spChg>
      </pc:sldChg>
      <pc:sldChg chg="modSp">
        <pc:chgData name="James Rowe" userId="S::james.rowe@glasgow.ac.uk::cc2cee19-e5d1-4151-83e7-90fe81457f5a" providerId="AD" clId="Web-{CC4CB069-CA51-6A75-3D7E-8288B3E7AF7E}" dt="2024-07-04T10:34:00.268" v="8" actId="20577"/>
        <pc:sldMkLst>
          <pc:docMk/>
          <pc:sldMk cId="871383614" sldId="424"/>
        </pc:sldMkLst>
        <pc:spChg chg="mod">
          <ac:chgData name="James Rowe" userId="S::james.rowe@glasgow.ac.uk::cc2cee19-e5d1-4151-83e7-90fe81457f5a" providerId="AD" clId="Web-{CC4CB069-CA51-6A75-3D7E-8288B3E7AF7E}" dt="2024-07-04T10:34:00.268" v="8" actId="20577"/>
          <ac:spMkLst>
            <pc:docMk/>
            <pc:sldMk cId="871383614" sldId="424"/>
            <ac:spMk id="2" creationId="{26A81A5A-2A4B-9FE2-3F4D-249CE4F8D033}"/>
          </ac:spMkLst>
        </pc:spChg>
      </pc:sldChg>
      <pc:sldChg chg="del">
        <pc:chgData name="James Rowe" userId="S::james.rowe@glasgow.ac.uk::cc2cee19-e5d1-4151-83e7-90fe81457f5a" providerId="AD" clId="Web-{CC4CB069-CA51-6A75-3D7E-8288B3E7AF7E}" dt="2024-07-04T10:33:27.954" v="0"/>
        <pc:sldMkLst>
          <pc:docMk/>
          <pc:sldMk cId="2683854022" sldId="426"/>
        </pc:sldMkLst>
      </pc:sldChg>
    </pc:docChg>
  </pc:docChgLst>
  <pc:docChgLst>
    <pc:chgData name="James Rowe" userId="cc2cee19-e5d1-4151-83e7-90fe81457f5a" providerId="ADAL" clId="{36F4820A-18C3-47FB-908F-A59EB663151F}"/>
    <pc:docChg chg="undo custSel addSld delSld modSld sldOrd">
      <pc:chgData name="James Rowe" userId="cc2cee19-e5d1-4151-83e7-90fe81457f5a" providerId="ADAL" clId="{36F4820A-18C3-47FB-908F-A59EB663151F}" dt="2023-06-07T16:01:20.602" v="873" actId="20577"/>
      <pc:docMkLst>
        <pc:docMk/>
      </pc:docMkLst>
      <pc:sldChg chg="modSp mod">
        <pc:chgData name="James Rowe" userId="cc2cee19-e5d1-4151-83e7-90fe81457f5a" providerId="ADAL" clId="{36F4820A-18C3-47FB-908F-A59EB663151F}" dt="2023-06-07T13:35:57.816" v="522" actId="20577"/>
        <pc:sldMkLst>
          <pc:docMk/>
          <pc:sldMk cId="1953731263" sldId="332"/>
        </pc:sldMkLst>
        <pc:spChg chg="mod">
          <ac:chgData name="James Rowe" userId="cc2cee19-e5d1-4151-83e7-90fe81457f5a" providerId="ADAL" clId="{36F4820A-18C3-47FB-908F-A59EB663151F}" dt="2023-06-07T13:35:57.816" v="522" actId="20577"/>
          <ac:spMkLst>
            <pc:docMk/>
            <pc:sldMk cId="1953731263" sldId="332"/>
            <ac:spMk id="3" creationId="{8CBD4C98-1444-4FA2-95CE-F3840BA78D28}"/>
          </ac:spMkLst>
        </pc:spChg>
      </pc:sldChg>
      <pc:sldChg chg="modSp mod">
        <pc:chgData name="James Rowe" userId="cc2cee19-e5d1-4151-83e7-90fe81457f5a" providerId="ADAL" clId="{36F4820A-18C3-47FB-908F-A59EB663151F}" dt="2023-06-07T13:35:05.291" v="492" actId="20577"/>
        <pc:sldMkLst>
          <pc:docMk/>
          <pc:sldMk cId="3626194765" sldId="379"/>
        </pc:sldMkLst>
        <pc:spChg chg="mod">
          <ac:chgData name="James Rowe" userId="cc2cee19-e5d1-4151-83e7-90fe81457f5a" providerId="ADAL" clId="{36F4820A-18C3-47FB-908F-A59EB663151F}" dt="2023-06-07T13:35:05.291" v="492" actId="20577"/>
          <ac:spMkLst>
            <pc:docMk/>
            <pc:sldMk cId="3626194765" sldId="379"/>
            <ac:spMk id="3" creationId="{C209B04A-B5B9-4F26-AD35-D364199173FE}"/>
          </ac:spMkLst>
        </pc:spChg>
      </pc:sldChg>
      <pc:sldChg chg="modSp mod ord">
        <pc:chgData name="James Rowe" userId="cc2cee19-e5d1-4151-83e7-90fe81457f5a" providerId="ADAL" clId="{36F4820A-18C3-47FB-908F-A59EB663151F}" dt="2023-06-07T15:57:19.224" v="727" actId="20577"/>
        <pc:sldMkLst>
          <pc:docMk/>
          <pc:sldMk cId="42139366" sldId="380"/>
        </pc:sldMkLst>
        <pc:spChg chg="mod">
          <ac:chgData name="James Rowe" userId="cc2cee19-e5d1-4151-83e7-90fe81457f5a" providerId="ADAL" clId="{36F4820A-18C3-47FB-908F-A59EB663151F}" dt="2023-06-07T15:57:19.224" v="727" actId="20577"/>
          <ac:spMkLst>
            <pc:docMk/>
            <pc:sldMk cId="42139366" sldId="380"/>
            <ac:spMk id="4" creationId="{DFF33A75-F923-4BAF-711B-2E8701839814}"/>
          </ac:spMkLst>
        </pc:spChg>
      </pc:sldChg>
      <pc:sldChg chg="modSp mod">
        <pc:chgData name="James Rowe" userId="cc2cee19-e5d1-4151-83e7-90fe81457f5a" providerId="ADAL" clId="{36F4820A-18C3-47FB-908F-A59EB663151F}" dt="2023-06-07T15:57:45.710" v="769" actId="20577"/>
        <pc:sldMkLst>
          <pc:docMk/>
          <pc:sldMk cId="3068829979" sldId="381"/>
        </pc:sldMkLst>
        <pc:spChg chg="mod">
          <ac:chgData name="James Rowe" userId="cc2cee19-e5d1-4151-83e7-90fe81457f5a" providerId="ADAL" clId="{36F4820A-18C3-47FB-908F-A59EB663151F}" dt="2023-06-07T15:57:45.710" v="769" actId="20577"/>
          <ac:spMkLst>
            <pc:docMk/>
            <pc:sldMk cId="3068829979" sldId="381"/>
            <ac:spMk id="4" creationId="{DFF33A75-F923-4BAF-711B-2E8701839814}"/>
          </ac:spMkLst>
        </pc:spChg>
      </pc:sldChg>
      <pc:sldChg chg="modSp mod">
        <pc:chgData name="James Rowe" userId="cc2cee19-e5d1-4151-83e7-90fe81457f5a" providerId="ADAL" clId="{36F4820A-18C3-47FB-908F-A59EB663151F}" dt="2023-06-07T13:36:28.052" v="523" actId="114"/>
        <pc:sldMkLst>
          <pc:docMk/>
          <pc:sldMk cId="31115241" sldId="382"/>
        </pc:sldMkLst>
        <pc:spChg chg="mod">
          <ac:chgData name="James Rowe" userId="cc2cee19-e5d1-4151-83e7-90fe81457f5a" providerId="ADAL" clId="{36F4820A-18C3-47FB-908F-A59EB663151F}" dt="2023-06-07T13:36:28.052" v="523" actId="114"/>
          <ac:spMkLst>
            <pc:docMk/>
            <pc:sldMk cId="31115241" sldId="382"/>
            <ac:spMk id="2" creationId="{26A81A5A-2A4B-9FE2-3F4D-249CE4F8D033}"/>
          </ac:spMkLst>
        </pc:spChg>
      </pc:sldChg>
      <pc:sldChg chg="mod modShow">
        <pc:chgData name="James Rowe" userId="cc2cee19-e5d1-4151-83e7-90fe81457f5a" providerId="ADAL" clId="{36F4820A-18C3-47FB-908F-A59EB663151F}" dt="2023-06-07T13:28:23.668" v="449" actId="729"/>
        <pc:sldMkLst>
          <pc:docMk/>
          <pc:sldMk cId="4187771420" sldId="389"/>
        </pc:sldMkLst>
      </pc:sldChg>
      <pc:sldChg chg="modSp mod">
        <pc:chgData name="James Rowe" userId="cc2cee19-e5d1-4151-83e7-90fe81457f5a" providerId="ADAL" clId="{36F4820A-18C3-47FB-908F-A59EB663151F}" dt="2023-06-07T13:36:33.590" v="524" actId="114"/>
        <pc:sldMkLst>
          <pc:docMk/>
          <pc:sldMk cId="3134963555" sldId="394"/>
        </pc:sldMkLst>
        <pc:spChg chg="mod">
          <ac:chgData name="James Rowe" userId="cc2cee19-e5d1-4151-83e7-90fe81457f5a" providerId="ADAL" clId="{36F4820A-18C3-47FB-908F-A59EB663151F}" dt="2023-06-07T13:36:33.590" v="524" actId="114"/>
          <ac:spMkLst>
            <pc:docMk/>
            <pc:sldMk cId="3134963555" sldId="394"/>
            <ac:spMk id="2" creationId="{26A81A5A-2A4B-9FE2-3F4D-249CE4F8D033}"/>
          </ac:spMkLst>
        </pc:spChg>
      </pc:sldChg>
      <pc:sldChg chg="add ord">
        <pc:chgData name="James Rowe" userId="cc2cee19-e5d1-4151-83e7-90fe81457f5a" providerId="ADAL" clId="{36F4820A-18C3-47FB-908F-A59EB663151F}" dt="2023-06-07T15:56:16.733" v="709"/>
        <pc:sldMkLst>
          <pc:docMk/>
          <pc:sldMk cId="3564008511" sldId="395"/>
        </pc:sldMkLst>
      </pc:sldChg>
      <pc:sldChg chg="add ord">
        <pc:chgData name="James Rowe" userId="cc2cee19-e5d1-4151-83e7-90fe81457f5a" providerId="ADAL" clId="{36F4820A-18C3-47FB-908F-A59EB663151F}" dt="2023-06-07T15:54:44.046" v="706"/>
        <pc:sldMkLst>
          <pc:docMk/>
          <pc:sldMk cId="3393394936" sldId="396"/>
        </pc:sldMkLst>
      </pc:sldChg>
      <pc:sldChg chg="add">
        <pc:chgData name="James Rowe" userId="cc2cee19-e5d1-4151-83e7-90fe81457f5a" providerId="ADAL" clId="{36F4820A-18C3-47FB-908F-A59EB663151F}" dt="2023-06-07T15:56:34.184" v="710"/>
        <pc:sldMkLst>
          <pc:docMk/>
          <pc:sldMk cId="2750414291" sldId="397"/>
        </pc:sldMkLst>
      </pc:sldChg>
      <pc:sldChg chg="add ord">
        <pc:chgData name="James Rowe" userId="cc2cee19-e5d1-4151-83e7-90fe81457f5a" providerId="ADAL" clId="{36F4820A-18C3-47FB-908F-A59EB663151F}" dt="2023-06-07T15:56:49.048" v="713"/>
        <pc:sldMkLst>
          <pc:docMk/>
          <pc:sldMk cId="3135846408" sldId="398"/>
        </pc:sldMkLst>
      </pc:sldChg>
      <pc:sldChg chg="modSp mod">
        <pc:chgData name="James Rowe" userId="cc2cee19-e5d1-4151-83e7-90fe81457f5a" providerId="ADAL" clId="{36F4820A-18C3-47FB-908F-A59EB663151F}" dt="2023-06-07T13:31:25.875" v="489" actId="1076"/>
        <pc:sldMkLst>
          <pc:docMk/>
          <pc:sldMk cId="2001319671" sldId="400"/>
        </pc:sldMkLst>
        <pc:spChg chg="mod">
          <ac:chgData name="James Rowe" userId="cc2cee19-e5d1-4151-83e7-90fe81457f5a" providerId="ADAL" clId="{36F4820A-18C3-47FB-908F-A59EB663151F}" dt="2023-06-07T13:31:25.875" v="489" actId="1076"/>
          <ac:spMkLst>
            <pc:docMk/>
            <pc:sldMk cId="2001319671" sldId="400"/>
            <ac:spMk id="2" creationId="{BF07EE7A-7D7E-1D88-FEF7-EC34C8603319}"/>
          </ac:spMkLst>
        </pc:spChg>
        <pc:spChg chg="mod">
          <ac:chgData name="James Rowe" userId="cc2cee19-e5d1-4151-83e7-90fe81457f5a" providerId="ADAL" clId="{36F4820A-18C3-47FB-908F-A59EB663151F}" dt="2023-06-07T13:31:16.064" v="488" actId="20577"/>
          <ac:spMkLst>
            <pc:docMk/>
            <pc:sldMk cId="2001319671" sldId="400"/>
            <ac:spMk id="5" creationId="{0F28CF66-F486-8203-02E4-2B5555B21BAB}"/>
          </ac:spMkLst>
        </pc:spChg>
      </pc:sldChg>
      <pc:sldChg chg="mod modShow">
        <pc:chgData name="James Rowe" userId="cc2cee19-e5d1-4151-83e7-90fe81457f5a" providerId="ADAL" clId="{36F4820A-18C3-47FB-908F-A59EB663151F}" dt="2023-06-07T13:29:20.156" v="472" actId="729"/>
        <pc:sldMkLst>
          <pc:docMk/>
          <pc:sldMk cId="4160403495" sldId="405"/>
        </pc:sldMkLst>
      </pc:sldChg>
      <pc:sldChg chg="modSp mod">
        <pc:chgData name="James Rowe" userId="cc2cee19-e5d1-4151-83e7-90fe81457f5a" providerId="ADAL" clId="{36F4820A-18C3-47FB-908F-A59EB663151F}" dt="2023-06-07T16:01:20.602" v="873" actId="20577"/>
        <pc:sldMkLst>
          <pc:docMk/>
          <pc:sldMk cId="3932961820" sldId="406"/>
        </pc:sldMkLst>
        <pc:spChg chg="mod">
          <ac:chgData name="James Rowe" userId="cc2cee19-e5d1-4151-83e7-90fe81457f5a" providerId="ADAL" clId="{36F4820A-18C3-47FB-908F-A59EB663151F}" dt="2023-06-07T16:01:20.602" v="873" actId="20577"/>
          <ac:spMkLst>
            <pc:docMk/>
            <pc:sldMk cId="3932961820" sldId="406"/>
            <ac:spMk id="2" creationId="{D7841FA2-446C-E13C-F754-3D1F69DE0036}"/>
          </ac:spMkLst>
        </pc:spChg>
      </pc:sldChg>
      <pc:sldChg chg="modSp mod">
        <pc:chgData name="James Rowe" userId="cc2cee19-e5d1-4151-83e7-90fe81457f5a" providerId="ADAL" clId="{36F4820A-18C3-47FB-908F-A59EB663151F}" dt="2023-06-07T13:49:03.798" v="586" actId="20577"/>
        <pc:sldMkLst>
          <pc:docMk/>
          <pc:sldMk cId="2195229292" sldId="407"/>
        </pc:sldMkLst>
        <pc:spChg chg="mod">
          <ac:chgData name="James Rowe" userId="cc2cee19-e5d1-4151-83e7-90fe81457f5a" providerId="ADAL" clId="{36F4820A-18C3-47FB-908F-A59EB663151F}" dt="2023-06-07T13:49:03.798" v="586" actId="20577"/>
          <ac:spMkLst>
            <pc:docMk/>
            <pc:sldMk cId="2195229292" sldId="407"/>
            <ac:spMk id="2" creationId="{D7841FA2-446C-E13C-F754-3D1F69DE0036}"/>
          </ac:spMkLst>
        </pc:spChg>
      </pc:sldChg>
      <pc:sldChg chg="modSp del mod">
        <pc:chgData name="James Rowe" userId="cc2cee19-e5d1-4151-83e7-90fe81457f5a" providerId="ADAL" clId="{36F4820A-18C3-47FB-908F-A59EB663151F}" dt="2023-06-07T13:52:15.015" v="679" actId="47"/>
        <pc:sldMkLst>
          <pc:docMk/>
          <pc:sldMk cId="1928245114" sldId="408"/>
        </pc:sldMkLst>
        <pc:spChg chg="mod">
          <ac:chgData name="James Rowe" userId="cc2cee19-e5d1-4151-83e7-90fe81457f5a" providerId="ADAL" clId="{36F4820A-18C3-47FB-908F-A59EB663151F}" dt="2023-06-07T13:34:23.922" v="491" actId="114"/>
          <ac:spMkLst>
            <pc:docMk/>
            <pc:sldMk cId="1928245114" sldId="408"/>
            <ac:spMk id="3" creationId="{308AB474-A0EF-46EA-AD85-E9B185A61425}"/>
          </ac:spMkLst>
        </pc:spChg>
      </pc:sldChg>
      <pc:sldChg chg="modSp mod">
        <pc:chgData name="James Rowe" userId="cc2cee19-e5d1-4151-83e7-90fe81457f5a" providerId="ADAL" clId="{36F4820A-18C3-47FB-908F-A59EB663151F}" dt="2023-06-07T15:59:32.042" v="837" actId="20577"/>
        <pc:sldMkLst>
          <pc:docMk/>
          <pc:sldMk cId="1515520611" sldId="409"/>
        </pc:sldMkLst>
        <pc:spChg chg="mod">
          <ac:chgData name="James Rowe" userId="cc2cee19-e5d1-4151-83e7-90fe81457f5a" providerId="ADAL" clId="{36F4820A-18C3-47FB-908F-A59EB663151F}" dt="2023-06-07T15:59:32.042" v="837" actId="20577"/>
          <ac:spMkLst>
            <pc:docMk/>
            <pc:sldMk cId="1515520611" sldId="409"/>
            <ac:spMk id="2" creationId="{A5B7E9E3-B212-4109-9AE1-CBA13C44C2F2}"/>
          </ac:spMkLst>
        </pc:spChg>
        <pc:spChg chg="mod">
          <ac:chgData name="James Rowe" userId="cc2cee19-e5d1-4151-83e7-90fe81457f5a" providerId="ADAL" clId="{36F4820A-18C3-47FB-908F-A59EB663151F}" dt="2023-06-07T13:51:54.630" v="675" actId="14100"/>
          <ac:spMkLst>
            <pc:docMk/>
            <pc:sldMk cId="1515520611" sldId="409"/>
            <ac:spMk id="3" creationId="{308AB474-A0EF-46EA-AD85-E9B185A61425}"/>
          </ac:spMkLst>
        </pc:spChg>
      </pc:sldChg>
      <pc:sldChg chg="modSp mod">
        <pc:chgData name="James Rowe" userId="cc2cee19-e5d1-4151-83e7-90fe81457f5a" providerId="ADAL" clId="{36F4820A-18C3-47FB-908F-A59EB663151F}" dt="2023-06-07T16:01:09.767" v="866" actId="20577"/>
        <pc:sldMkLst>
          <pc:docMk/>
          <pc:sldMk cId="2890931075" sldId="419"/>
        </pc:sldMkLst>
        <pc:spChg chg="mod">
          <ac:chgData name="James Rowe" userId="cc2cee19-e5d1-4151-83e7-90fe81457f5a" providerId="ADAL" clId="{36F4820A-18C3-47FB-908F-A59EB663151F}" dt="2023-06-07T16:01:09.767" v="866" actId="20577"/>
          <ac:spMkLst>
            <pc:docMk/>
            <pc:sldMk cId="2890931075" sldId="419"/>
            <ac:spMk id="2" creationId="{40E8F786-BFEC-1F58-090B-2A8FD6A49459}"/>
          </ac:spMkLst>
        </pc:spChg>
      </pc:sldChg>
      <pc:sldChg chg="modSp mod">
        <pc:chgData name="James Rowe" userId="cc2cee19-e5d1-4151-83e7-90fe81457f5a" providerId="ADAL" clId="{36F4820A-18C3-47FB-908F-A59EB663151F}" dt="2023-06-07T13:28:43.914" v="450" actId="20577"/>
        <pc:sldMkLst>
          <pc:docMk/>
          <pc:sldMk cId="2403934904" sldId="425"/>
        </pc:sldMkLst>
        <pc:spChg chg="mod">
          <ac:chgData name="James Rowe" userId="cc2cee19-e5d1-4151-83e7-90fe81457f5a" providerId="ADAL" clId="{36F4820A-18C3-47FB-908F-A59EB663151F}" dt="2023-06-07T13:28:43.914" v="450" actId="20577"/>
          <ac:spMkLst>
            <pc:docMk/>
            <pc:sldMk cId="2403934904" sldId="425"/>
            <ac:spMk id="2" creationId="{D7841FA2-446C-E13C-F754-3D1F69DE0036}"/>
          </ac:spMkLst>
        </pc:spChg>
      </pc:sldChg>
      <pc:sldChg chg="modSp add mod">
        <pc:chgData name="James Rowe" userId="cc2cee19-e5d1-4151-83e7-90fe81457f5a" providerId="ADAL" clId="{36F4820A-18C3-47FB-908F-A59EB663151F}" dt="2023-06-07T13:27:40.193" v="448" actId="5793"/>
        <pc:sldMkLst>
          <pc:docMk/>
          <pc:sldMk cId="2683854022" sldId="426"/>
        </pc:sldMkLst>
        <pc:spChg chg="mod">
          <ac:chgData name="James Rowe" userId="cc2cee19-e5d1-4151-83e7-90fe81457f5a" providerId="ADAL" clId="{36F4820A-18C3-47FB-908F-A59EB663151F}" dt="2023-06-07T13:27:40.193" v="448" actId="5793"/>
          <ac:spMkLst>
            <pc:docMk/>
            <pc:sldMk cId="2683854022" sldId="426"/>
            <ac:spMk id="2" creationId="{D7841FA2-446C-E13C-F754-3D1F69DE0036}"/>
          </ac:spMkLst>
        </pc:spChg>
        <pc:spChg chg="mod">
          <ac:chgData name="James Rowe" userId="cc2cee19-e5d1-4151-83e7-90fe81457f5a" providerId="ADAL" clId="{36F4820A-18C3-47FB-908F-A59EB663151F}" dt="2023-06-07T13:21:17.457" v="136" actId="20577"/>
          <ac:spMkLst>
            <pc:docMk/>
            <pc:sldMk cId="2683854022" sldId="426"/>
            <ac:spMk id="3" creationId="{424DA0A6-17FB-7877-AE1F-77E5DE793CF2}"/>
          </ac:spMkLst>
        </pc:spChg>
      </pc:sldChg>
      <pc:sldChg chg="modSp add mod ord">
        <pc:chgData name="James Rowe" userId="cc2cee19-e5d1-4151-83e7-90fe81457f5a" providerId="ADAL" clId="{36F4820A-18C3-47FB-908F-A59EB663151F}" dt="2023-06-07T15:59:54.257" v="840" actId="20577"/>
        <pc:sldMkLst>
          <pc:docMk/>
          <pc:sldMk cId="1637267760" sldId="427"/>
        </pc:sldMkLst>
        <pc:spChg chg="mod">
          <ac:chgData name="James Rowe" userId="cc2cee19-e5d1-4151-83e7-90fe81457f5a" providerId="ADAL" clId="{36F4820A-18C3-47FB-908F-A59EB663151F}" dt="2023-06-07T15:59:54.257" v="840" actId="20577"/>
          <ac:spMkLst>
            <pc:docMk/>
            <pc:sldMk cId="1637267760" sldId="427"/>
            <ac:spMk id="2" creationId="{A5B7E9E3-B212-4109-9AE1-CBA13C44C2F2}"/>
          </ac:spMkLst>
        </pc:spChg>
        <pc:spChg chg="mod">
          <ac:chgData name="James Rowe" userId="cc2cee19-e5d1-4151-83e7-90fe81457f5a" providerId="ADAL" clId="{36F4820A-18C3-47FB-908F-A59EB663151F}" dt="2023-06-07T13:52:24.197" v="683" actId="114"/>
          <ac:spMkLst>
            <pc:docMk/>
            <pc:sldMk cId="1637267760" sldId="427"/>
            <ac:spMk id="3" creationId="{308AB474-A0EF-46EA-AD85-E9B185A61425}"/>
          </ac:spMkLst>
        </pc:spChg>
      </pc:sldChg>
      <pc:sldChg chg="modSp add mod ord">
        <pc:chgData name="James Rowe" userId="cc2cee19-e5d1-4151-83e7-90fe81457f5a" providerId="ADAL" clId="{36F4820A-18C3-47FB-908F-A59EB663151F}" dt="2023-06-07T16:00:04.085" v="843" actId="20577"/>
        <pc:sldMkLst>
          <pc:docMk/>
          <pc:sldMk cId="2026291938" sldId="428"/>
        </pc:sldMkLst>
        <pc:spChg chg="mod">
          <ac:chgData name="James Rowe" userId="cc2cee19-e5d1-4151-83e7-90fe81457f5a" providerId="ADAL" clId="{36F4820A-18C3-47FB-908F-A59EB663151F}" dt="2023-06-07T16:00:04.085" v="843" actId="20577"/>
          <ac:spMkLst>
            <pc:docMk/>
            <pc:sldMk cId="2026291938" sldId="428"/>
            <ac:spMk id="2" creationId="{A5B7E9E3-B212-4109-9AE1-CBA13C44C2F2}"/>
          </ac:spMkLst>
        </pc:spChg>
        <pc:spChg chg="mod">
          <ac:chgData name="James Rowe" userId="cc2cee19-e5d1-4151-83e7-90fe81457f5a" providerId="ADAL" clId="{36F4820A-18C3-47FB-908F-A59EB663151F}" dt="2023-06-07T13:52:47.545" v="692" actId="114"/>
          <ac:spMkLst>
            <pc:docMk/>
            <pc:sldMk cId="2026291938" sldId="428"/>
            <ac:spMk id="3" creationId="{308AB474-A0EF-46EA-AD85-E9B185A61425}"/>
          </ac:spMkLst>
        </pc:spChg>
      </pc:sldChg>
      <pc:sldChg chg="modSp add mod ord">
        <pc:chgData name="James Rowe" userId="cc2cee19-e5d1-4151-83e7-90fe81457f5a" providerId="ADAL" clId="{36F4820A-18C3-47FB-908F-A59EB663151F}" dt="2023-06-07T16:00:12.556" v="846" actId="20577"/>
        <pc:sldMkLst>
          <pc:docMk/>
          <pc:sldMk cId="1426999492" sldId="429"/>
        </pc:sldMkLst>
        <pc:spChg chg="mod">
          <ac:chgData name="James Rowe" userId="cc2cee19-e5d1-4151-83e7-90fe81457f5a" providerId="ADAL" clId="{36F4820A-18C3-47FB-908F-A59EB663151F}" dt="2023-06-07T16:00:12.556" v="846" actId="20577"/>
          <ac:spMkLst>
            <pc:docMk/>
            <pc:sldMk cId="1426999492" sldId="429"/>
            <ac:spMk id="2" creationId="{A5B7E9E3-B212-4109-9AE1-CBA13C44C2F2}"/>
          </ac:spMkLst>
        </pc:spChg>
        <pc:spChg chg="mod">
          <ac:chgData name="James Rowe" userId="cc2cee19-e5d1-4151-83e7-90fe81457f5a" providerId="ADAL" clId="{36F4820A-18C3-47FB-908F-A59EB663151F}" dt="2023-06-07T13:53:05.450" v="703" actId="114"/>
          <ac:spMkLst>
            <pc:docMk/>
            <pc:sldMk cId="1426999492" sldId="429"/>
            <ac:spMk id="3" creationId="{308AB474-A0EF-46EA-AD85-E9B185A61425}"/>
          </ac:spMkLst>
        </pc:spChg>
      </pc:sldChg>
    </pc:docChg>
  </pc:docChgLst>
  <pc:docChgLst>
    <pc:chgData name="Elissa McKay" userId="S::elissa.mckay@glasgow.ac.uk::8696f77e-75b9-4290-957e-5203fb6ab460" providerId="AD" clId="Web-{648E975F-F30D-E333-00BD-AF8D9E43D031}"/>
    <pc:docChg chg="addSld delSld modSld sldOrd">
      <pc:chgData name="Elissa McKay" userId="S::elissa.mckay@glasgow.ac.uk::8696f77e-75b9-4290-957e-5203fb6ab460" providerId="AD" clId="Web-{648E975F-F30D-E333-00BD-AF8D9E43D031}" dt="2022-10-11T16:14:04.556" v="298" actId="20577"/>
      <pc:docMkLst>
        <pc:docMk/>
      </pc:docMkLst>
      <pc:sldChg chg="del">
        <pc:chgData name="Elissa McKay" userId="S::elissa.mckay@glasgow.ac.uk::8696f77e-75b9-4290-957e-5203fb6ab460" providerId="AD" clId="Web-{648E975F-F30D-E333-00BD-AF8D9E43D031}" dt="2022-10-11T15:51:50.526" v="141"/>
        <pc:sldMkLst>
          <pc:docMk/>
          <pc:sldMk cId="4194928406" sldId="315"/>
        </pc:sldMkLst>
      </pc:sldChg>
      <pc:sldChg chg="modSp">
        <pc:chgData name="Elissa McKay" userId="S::elissa.mckay@glasgow.ac.uk::8696f77e-75b9-4290-957e-5203fb6ab460" providerId="AD" clId="Web-{648E975F-F30D-E333-00BD-AF8D9E43D031}" dt="2022-10-11T15:23:35.952" v="111" actId="20577"/>
        <pc:sldMkLst>
          <pc:docMk/>
          <pc:sldMk cId="452357183" sldId="328"/>
        </pc:sldMkLst>
        <pc:spChg chg="mod">
          <ac:chgData name="Elissa McKay" userId="S::elissa.mckay@glasgow.ac.uk::8696f77e-75b9-4290-957e-5203fb6ab460" providerId="AD" clId="Web-{648E975F-F30D-E333-00BD-AF8D9E43D031}" dt="2022-10-11T15:23:35.952" v="111" actId="20577"/>
          <ac:spMkLst>
            <pc:docMk/>
            <pc:sldMk cId="452357183" sldId="328"/>
            <ac:spMk id="3" creationId="{FE70FA6D-819A-453C-AE44-CD21E156E282}"/>
          </ac:spMkLst>
        </pc:spChg>
      </pc:sldChg>
      <pc:sldChg chg="modSp">
        <pc:chgData name="Elissa McKay" userId="S::elissa.mckay@glasgow.ac.uk::8696f77e-75b9-4290-957e-5203fb6ab460" providerId="AD" clId="Web-{648E975F-F30D-E333-00BD-AF8D9E43D031}" dt="2022-10-11T15:26:25.380" v="128" actId="20577"/>
        <pc:sldMkLst>
          <pc:docMk/>
          <pc:sldMk cId="1953731263" sldId="332"/>
        </pc:sldMkLst>
        <pc:spChg chg="mod">
          <ac:chgData name="Elissa McKay" userId="S::elissa.mckay@glasgow.ac.uk::8696f77e-75b9-4290-957e-5203fb6ab460" providerId="AD" clId="Web-{648E975F-F30D-E333-00BD-AF8D9E43D031}" dt="2022-10-11T15:26:25.380" v="128" actId="20577"/>
          <ac:spMkLst>
            <pc:docMk/>
            <pc:sldMk cId="1953731263" sldId="332"/>
            <ac:spMk id="3" creationId="{8CBD4C98-1444-4FA2-95CE-F3840BA78D28}"/>
          </ac:spMkLst>
        </pc:spChg>
      </pc:sldChg>
      <pc:sldChg chg="del">
        <pc:chgData name="Elissa McKay" userId="S::elissa.mckay@glasgow.ac.uk::8696f77e-75b9-4290-957e-5203fb6ab460" providerId="AD" clId="Web-{648E975F-F30D-E333-00BD-AF8D9E43D031}" dt="2022-10-11T16:05:33.711" v="286"/>
        <pc:sldMkLst>
          <pc:docMk/>
          <pc:sldMk cId="3457905067" sldId="334"/>
        </pc:sldMkLst>
      </pc:sldChg>
      <pc:sldChg chg="del">
        <pc:chgData name="Elissa McKay" userId="S::elissa.mckay@glasgow.ac.uk::8696f77e-75b9-4290-957e-5203fb6ab460" providerId="AD" clId="Web-{648E975F-F30D-E333-00BD-AF8D9E43D031}" dt="2022-10-11T15:58:06.727" v="215"/>
        <pc:sldMkLst>
          <pc:docMk/>
          <pc:sldMk cId="4200311163" sldId="344"/>
        </pc:sldMkLst>
      </pc:sldChg>
      <pc:sldChg chg="modSp add del">
        <pc:chgData name="Elissa McKay" userId="S::elissa.mckay@glasgow.ac.uk::8696f77e-75b9-4290-957e-5203fb6ab460" providerId="AD" clId="Web-{648E975F-F30D-E333-00BD-AF8D9E43D031}" dt="2022-10-11T15:58:17.024" v="222" actId="20577"/>
        <pc:sldMkLst>
          <pc:docMk/>
          <pc:sldMk cId="2442726172" sldId="375"/>
        </pc:sldMkLst>
        <pc:spChg chg="mod">
          <ac:chgData name="Elissa McKay" userId="S::elissa.mckay@glasgow.ac.uk::8696f77e-75b9-4290-957e-5203fb6ab460" providerId="AD" clId="Web-{648E975F-F30D-E333-00BD-AF8D9E43D031}" dt="2022-10-11T15:58:17.024" v="222" actId="20577"/>
          <ac:spMkLst>
            <pc:docMk/>
            <pc:sldMk cId="2442726172" sldId="375"/>
            <ac:spMk id="3" creationId="{308AB474-A0EF-46EA-AD85-E9B185A61425}"/>
          </ac:spMkLst>
        </pc:spChg>
      </pc:sldChg>
      <pc:sldChg chg="modSp">
        <pc:chgData name="Elissa McKay" userId="S::elissa.mckay@glasgow.ac.uk::8696f77e-75b9-4290-957e-5203fb6ab460" providerId="AD" clId="Web-{648E975F-F30D-E333-00BD-AF8D9E43D031}" dt="2022-10-11T15:22:32.935" v="86" actId="20577"/>
        <pc:sldMkLst>
          <pc:docMk/>
          <pc:sldMk cId="3626194765" sldId="379"/>
        </pc:sldMkLst>
        <pc:spChg chg="mod">
          <ac:chgData name="Elissa McKay" userId="S::elissa.mckay@glasgow.ac.uk::8696f77e-75b9-4290-957e-5203fb6ab460" providerId="AD" clId="Web-{648E975F-F30D-E333-00BD-AF8D9E43D031}" dt="2022-10-11T15:22:32.935" v="86" actId="20577"/>
          <ac:spMkLst>
            <pc:docMk/>
            <pc:sldMk cId="3626194765" sldId="379"/>
            <ac:spMk id="3" creationId="{C209B04A-B5B9-4F26-AD35-D364199173FE}"/>
          </ac:spMkLst>
        </pc:spChg>
      </pc:sldChg>
      <pc:sldChg chg="modSp">
        <pc:chgData name="Elissa McKay" userId="S::elissa.mckay@glasgow.ac.uk::8696f77e-75b9-4290-957e-5203fb6ab460" providerId="AD" clId="Web-{648E975F-F30D-E333-00BD-AF8D9E43D031}" dt="2022-10-11T15:53:13.217" v="158" actId="20577"/>
        <pc:sldMkLst>
          <pc:docMk/>
          <pc:sldMk cId="31115241" sldId="382"/>
        </pc:sldMkLst>
        <pc:spChg chg="mod">
          <ac:chgData name="Elissa McKay" userId="S::elissa.mckay@glasgow.ac.uk::8696f77e-75b9-4290-957e-5203fb6ab460" providerId="AD" clId="Web-{648E975F-F30D-E333-00BD-AF8D9E43D031}" dt="2022-10-11T15:53:13.217" v="158" actId="20577"/>
          <ac:spMkLst>
            <pc:docMk/>
            <pc:sldMk cId="31115241" sldId="382"/>
            <ac:spMk id="2" creationId="{26A81A5A-2A4B-9FE2-3F4D-249CE4F8D033}"/>
          </ac:spMkLst>
        </pc:spChg>
      </pc:sldChg>
      <pc:sldChg chg="del">
        <pc:chgData name="Elissa McKay" userId="S::elissa.mckay@glasgow.ac.uk::8696f77e-75b9-4290-957e-5203fb6ab460" providerId="AD" clId="Web-{648E975F-F30D-E333-00BD-AF8D9E43D031}" dt="2022-10-11T15:53:15.014" v="159"/>
        <pc:sldMkLst>
          <pc:docMk/>
          <pc:sldMk cId="3559969908" sldId="383"/>
        </pc:sldMkLst>
      </pc:sldChg>
      <pc:sldChg chg="del">
        <pc:chgData name="Elissa McKay" userId="S::elissa.mckay@glasgow.ac.uk::8696f77e-75b9-4290-957e-5203fb6ab460" providerId="AD" clId="Web-{648E975F-F30D-E333-00BD-AF8D9E43D031}" dt="2022-10-11T15:59:09.198" v="242"/>
        <pc:sldMkLst>
          <pc:docMk/>
          <pc:sldMk cId="3624497073" sldId="384"/>
        </pc:sldMkLst>
      </pc:sldChg>
      <pc:sldChg chg="del">
        <pc:chgData name="Elissa McKay" userId="S::elissa.mckay@glasgow.ac.uk::8696f77e-75b9-4290-957e-5203fb6ab460" providerId="AD" clId="Web-{648E975F-F30D-E333-00BD-AF8D9E43D031}" dt="2022-10-11T15:59:12.401" v="243"/>
        <pc:sldMkLst>
          <pc:docMk/>
          <pc:sldMk cId="2976539862" sldId="385"/>
        </pc:sldMkLst>
      </pc:sldChg>
      <pc:sldChg chg="del">
        <pc:chgData name="Elissa McKay" userId="S::elissa.mckay@glasgow.ac.uk::8696f77e-75b9-4290-957e-5203fb6ab460" providerId="AD" clId="Web-{648E975F-F30D-E333-00BD-AF8D9E43D031}" dt="2022-10-11T16:05:30.992" v="285"/>
        <pc:sldMkLst>
          <pc:docMk/>
          <pc:sldMk cId="1336876150" sldId="386"/>
        </pc:sldMkLst>
      </pc:sldChg>
      <pc:sldChg chg="modSp">
        <pc:chgData name="Elissa McKay" userId="S::elissa.mckay@glasgow.ac.uk::8696f77e-75b9-4290-957e-5203fb6ab460" providerId="AD" clId="Web-{648E975F-F30D-E333-00BD-AF8D9E43D031}" dt="2022-10-11T15:58:40.447" v="241" actId="20577"/>
        <pc:sldMkLst>
          <pc:docMk/>
          <pc:sldMk cId="4187771420" sldId="389"/>
        </pc:sldMkLst>
        <pc:spChg chg="mod">
          <ac:chgData name="Elissa McKay" userId="S::elissa.mckay@glasgow.ac.uk::8696f77e-75b9-4290-957e-5203fb6ab460" providerId="AD" clId="Web-{648E975F-F30D-E333-00BD-AF8D9E43D031}" dt="2022-10-11T15:57:21.100" v="177" actId="20577"/>
          <ac:spMkLst>
            <pc:docMk/>
            <pc:sldMk cId="4187771420" sldId="389"/>
            <ac:spMk id="4" creationId="{CB51486A-97B0-8D2F-43E7-25369A0E0117}"/>
          </ac:spMkLst>
        </pc:spChg>
        <pc:spChg chg="mod">
          <ac:chgData name="Elissa McKay" userId="S::elissa.mckay@glasgow.ac.uk::8696f77e-75b9-4290-957e-5203fb6ab460" providerId="AD" clId="Web-{648E975F-F30D-E333-00BD-AF8D9E43D031}" dt="2022-10-11T15:58:40.447" v="241" actId="20577"/>
          <ac:spMkLst>
            <pc:docMk/>
            <pc:sldMk cId="4187771420" sldId="389"/>
            <ac:spMk id="5" creationId="{0F28CF66-F486-8203-02E4-2B5555B21BAB}"/>
          </ac:spMkLst>
        </pc:spChg>
      </pc:sldChg>
      <pc:sldChg chg="del">
        <pc:chgData name="Elissa McKay" userId="S::elissa.mckay@glasgow.ac.uk::8696f77e-75b9-4290-957e-5203fb6ab460" providerId="AD" clId="Web-{648E975F-F30D-E333-00BD-AF8D9E43D031}" dt="2022-10-11T15:58:07.789" v="216"/>
        <pc:sldMkLst>
          <pc:docMk/>
          <pc:sldMk cId="3887324564" sldId="390"/>
        </pc:sldMkLst>
      </pc:sldChg>
      <pc:sldChg chg="modSp">
        <pc:chgData name="Elissa McKay" userId="S::elissa.mckay@glasgow.ac.uk::8696f77e-75b9-4290-957e-5203fb6ab460" providerId="AD" clId="Web-{648E975F-F30D-E333-00BD-AF8D9E43D031}" dt="2022-10-11T16:05:51.383" v="291" actId="20577"/>
        <pc:sldMkLst>
          <pc:docMk/>
          <pc:sldMk cId="833237619" sldId="393"/>
        </pc:sldMkLst>
        <pc:spChg chg="mod">
          <ac:chgData name="Elissa McKay" userId="S::elissa.mckay@glasgow.ac.uk::8696f77e-75b9-4290-957e-5203fb6ab460" providerId="AD" clId="Web-{648E975F-F30D-E333-00BD-AF8D9E43D031}" dt="2022-10-11T16:05:51.383" v="291" actId="20577"/>
          <ac:spMkLst>
            <pc:docMk/>
            <pc:sldMk cId="833237619" sldId="393"/>
            <ac:spMk id="3" creationId="{308AB474-A0EF-46EA-AD85-E9B185A61425}"/>
          </ac:spMkLst>
        </pc:spChg>
      </pc:sldChg>
      <pc:sldChg chg="modSp">
        <pc:chgData name="Elissa McKay" userId="S::elissa.mckay@glasgow.ac.uk::8696f77e-75b9-4290-957e-5203fb6ab460" providerId="AD" clId="Web-{648E975F-F30D-E333-00BD-AF8D9E43D031}" dt="2022-10-11T15:54:09.500" v="173" actId="20577"/>
        <pc:sldMkLst>
          <pc:docMk/>
          <pc:sldMk cId="3134963555" sldId="394"/>
        </pc:sldMkLst>
        <pc:spChg chg="mod">
          <ac:chgData name="Elissa McKay" userId="S::elissa.mckay@glasgow.ac.uk::8696f77e-75b9-4290-957e-5203fb6ab460" providerId="AD" clId="Web-{648E975F-F30D-E333-00BD-AF8D9E43D031}" dt="2022-10-11T15:54:09.500" v="173" actId="20577"/>
          <ac:spMkLst>
            <pc:docMk/>
            <pc:sldMk cId="3134963555" sldId="394"/>
            <ac:spMk id="2" creationId="{26A81A5A-2A4B-9FE2-3F4D-249CE4F8D033}"/>
          </ac:spMkLst>
        </pc:spChg>
      </pc:sldChg>
      <pc:sldChg chg="del">
        <pc:chgData name="Elissa McKay" userId="S::elissa.mckay@glasgow.ac.uk::8696f77e-75b9-4290-957e-5203fb6ab460" providerId="AD" clId="Web-{648E975F-F30D-E333-00BD-AF8D9E43D031}" dt="2022-10-11T15:04:14.037" v="0"/>
        <pc:sldMkLst>
          <pc:docMk/>
          <pc:sldMk cId="1658100839" sldId="395"/>
        </pc:sldMkLst>
      </pc:sldChg>
      <pc:sldChg chg="del">
        <pc:chgData name="Elissa McKay" userId="S::elissa.mckay@glasgow.ac.uk::8696f77e-75b9-4290-957e-5203fb6ab460" providerId="AD" clId="Web-{648E975F-F30D-E333-00BD-AF8D9E43D031}" dt="2022-10-11T15:04:15.444" v="1"/>
        <pc:sldMkLst>
          <pc:docMk/>
          <pc:sldMk cId="911152192" sldId="397"/>
        </pc:sldMkLst>
      </pc:sldChg>
      <pc:sldChg chg="modSp del">
        <pc:chgData name="Elissa McKay" userId="S::elissa.mckay@glasgow.ac.uk::8696f77e-75b9-4290-957e-5203fb6ab460" providerId="AD" clId="Web-{648E975F-F30D-E333-00BD-AF8D9E43D031}" dt="2022-10-11T15:58:09.164" v="217"/>
        <pc:sldMkLst>
          <pc:docMk/>
          <pc:sldMk cId="1585818048" sldId="398"/>
        </pc:sldMkLst>
        <pc:spChg chg="mod">
          <ac:chgData name="Elissa McKay" userId="S::elissa.mckay@glasgow.ac.uk::8696f77e-75b9-4290-957e-5203fb6ab460" providerId="AD" clId="Web-{648E975F-F30D-E333-00BD-AF8D9E43D031}" dt="2022-10-11T15:19:45.632" v="75" actId="20577"/>
          <ac:spMkLst>
            <pc:docMk/>
            <pc:sldMk cId="1585818048" sldId="398"/>
            <ac:spMk id="2" creationId="{72D4DF91-5D8E-DFAD-F152-4D48B306643B}"/>
          </ac:spMkLst>
        </pc:spChg>
      </pc:sldChg>
      <pc:sldChg chg="addSp delSp modSp new del mod ord modClrScheme chgLayout">
        <pc:chgData name="Elissa McKay" userId="S::elissa.mckay@glasgow.ac.uk::8696f77e-75b9-4290-957e-5203fb6ab460" providerId="AD" clId="Web-{648E975F-F30D-E333-00BD-AF8D9E43D031}" dt="2022-10-11T15:58:10.805" v="218"/>
        <pc:sldMkLst>
          <pc:docMk/>
          <pc:sldMk cId="1210904347" sldId="399"/>
        </pc:sldMkLst>
        <pc:spChg chg="del mod ord">
          <ac:chgData name="Elissa McKay" userId="S::elissa.mckay@glasgow.ac.uk::8696f77e-75b9-4290-957e-5203fb6ab460" providerId="AD" clId="Web-{648E975F-F30D-E333-00BD-AF8D9E43D031}" dt="2022-10-11T15:20:04.914" v="83"/>
          <ac:spMkLst>
            <pc:docMk/>
            <pc:sldMk cId="1210904347" sldId="399"/>
            <ac:spMk id="2" creationId="{E5B544C6-005A-8100-465A-66421A67362A}"/>
          </ac:spMkLst>
        </pc:spChg>
        <pc:spChg chg="del mod ord">
          <ac:chgData name="Elissa McKay" userId="S::elissa.mckay@glasgow.ac.uk::8696f77e-75b9-4290-957e-5203fb6ab460" providerId="AD" clId="Web-{648E975F-F30D-E333-00BD-AF8D9E43D031}" dt="2022-10-11T15:19:55.132" v="78"/>
          <ac:spMkLst>
            <pc:docMk/>
            <pc:sldMk cId="1210904347" sldId="399"/>
            <ac:spMk id="3" creationId="{355A0FDF-C654-1BBC-8B07-C52634BB830D}"/>
          </ac:spMkLst>
        </pc:spChg>
        <pc:picChg chg="add mod ord">
          <ac:chgData name="Elissa McKay" userId="S::elissa.mckay@glasgow.ac.uk::8696f77e-75b9-4290-957e-5203fb6ab460" providerId="AD" clId="Web-{648E975F-F30D-E333-00BD-AF8D9E43D031}" dt="2022-10-11T15:20:00.492" v="82" actId="1076"/>
          <ac:picMkLst>
            <pc:docMk/>
            <pc:sldMk cId="1210904347" sldId="399"/>
            <ac:picMk id="4" creationId="{E7DB7F6F-1756-C35E-F9CD-2CEA7D52627B}"/>
          </ac:picMkLst>
        </pc:picChg>
      </pc:sldChg>
      <pc:sldChg chg="modSp new del">
        <pc:chgData name="Elissa McKay" userId="S::elissa.mckay@glasgow.ac.uk::8696f77e-75b9-4290-957e-5203fb6ab460" providerId="AD" clId="Web-{648E975F-F30D-E333-00BD-AF8D9E43D031}" dt="2022-10-11T15:51:39.792" v="140"/>
        <pc:sldMkLst>
          <pc:docMk/>
          <pc:sldMk cId="209452375" sldId="400"/>
        </pc:sldMkLst>
        <pc:spChg chg="mod">
          <ac:chgData name="Elissa McKay" userId="S::elissa.mckay@glasgow.ac.uk::8696f77e-75b9-4290-957e-5203fb6ab460" providerId="AD" clId="Web-{648E975F-F30D-E333-00BD-AF8D9E43D031}" dt="2022-10-11T15:51:24.260" v="139" actId="20577"/>
          <ac:spMkLst>
            <pc:docMk/>
            <pc:sldMk cId="209452375" sldId="400"/>
            <ac:spMk id="2" creationId="{0C1C11A0-0CF8-6775-A40A-8086C00BB655}"/>
          </ac:spMkLst>
        </pc:spChg>
        <pc:spChg chg="mod">
          <ac:chgData name="Elissa McKay" userId="S::elissa.mckay@glasgow.ac.uk::8696f77e-75b9-4290-957e-5203fb6ab460" providerId="AD" clId="Web-{648E975F-F30D-E333-00BD-AF8D9E43D031}" dt="2022-10-11T15:51:15.666" v="134" actId="20577"/>
          <ac:spMkLst>
            <pc:docMk/>
            <pc:sldMk cId="209452375" sldId="400"/>
            <ac:spMk id="3" creationId="{D06ACC7B-1CEB-6EDB-C6A8-F23D0D2E9BC1}"/>
          </ac:spMkLst>
        </pc:spChg>
      </pc:sldChg>
      <pc:sldChg chg="add replId">
        <pc:chgData name="Elissa McKay" userId="S::elissa.mckay@glasgow.ac.uk::8696f77e-75b9-4290-957e-5203fb6ab460" providerId="AD" clId="Web-{648E975F-F30D-E333-00BD-AF8D9E43D031}" dt="2022-10-11T15:57:16.694" v="174"/>
        <pc:sldMkLst>
          <pc:docMk/>
          <pc:sldMk cId="2001319671" sldId="400"/>
        </pc:sldMkLst>
      </pc:sldChg>
      <pc:sldChg chg="modSp new ord">
        <pc:chgData name="Elissa McKay" userId="S::elissa.mckay@glasgow.ac.uk::8696f77e-75b9-4290-957e-5203fb6ab460" providerId="AD" clId="Web-{648E975F-F30D-E333-00BD-AF8D9E43D031}" dt="2022-10-11T16:05:19.695" v="284" actId="20577"/>
        <pc:sldMkLst>
          <pc:docMk/>
          <pc:sldMk cId="150283678" sldId="401"/>
        </pc:sldMkLst>
        <pc:spChg chg="mod">
          <ac:chgData name="Elissa McKay" userId="S::elissa.mckay@glasgow.ac.uk::8696f77e-75b9-4290-957e-5203fb6ab460" providerId="AD" clId="Web-{648E975F-F30D-E333-00BD-AF8D9E43D031}" dt="2022-10-11T16:05:19.695" v="284" actId="20577"/>
          <ac:spMkLst>
            <pc:docMk/>
            <pc:sldMk cId="150283678" sldId="401"/>
            <ac:spMk id="2" creationId="{3BCE1FBF-550A-7B60-4F26-00CE99EB354E}"/>
          </ac:spMkLst>
        </pc:spChg>
        <pc:spChg chg="mod">
          <ac:chgData name="Elissa McKay" userId="S::elissa.mckay@glasgow.ac.uk::8696f77e-75b9-4290-957e-5203fb6ab460" providerId="AD" clId="Web-{648E975F-F30D-E333-00BD-AF8D9E43D031}" dt="2022-10-11T16:00:22.434" v="282" actId="20577"/>
          <ac:spMkLst>
            <pc:docMk/>
            <pc:sldMk cId="150283678" sldId="401"/>
            <ac:spMk id="3" creationId="{6A680213-B6B7-EA6D-37E0-FC5D4F7E1A2D}"/>
          </ac:spMkLst>
        </pc:spChg>
      </pc:sldChg>
      <pc:sldChg chg="modSp new ord">
        <pc:chgData name="Elissa McKay" userId="S::elissa.mckay@glasgow.ac.uk::8696f77e-75b9-4290-957e-5203fb6ab460" providerId="AD" clId="Web-{648E975F-F30D-E333-00BD-AF8D9E43D031}" dt="2022-10-11T16:14:04.556" v="298" actId="20577"/>
        <pc:sldMkLst>
          <pc:docMk/>
          <pc:sldMk cId="68013933" sldId="402"/>
        </pc:sldMkLst>
        <pc:spChg chg="mod">
          <ac:chgData name="Elissa McKay" userId="S::elissa.mckay@glasgow.ac.uk::8696f77e-75b9-4290-957e-5203fb6ab460" providerId="AD" clId="Web-{648E975F-F30D-E333-00BD-AF8D9E43D031}" dt="2022-10-11T16:14:04.556" v="298" actId="20577"/>
          <ac:spMkLst>
            <pc:docMk/>
            <pc:sldMk cId="68013933" sldId="402"/>
            <ac:spMk id="2" creationId="{40E8F786-BFEC-1F58-090B-2A8FD6A49459}"/>
          </ac:spMkLst>
        </pc:spChg>
      </pc:sldChg>
      <pc:sldChg chg="add del replId">
        <pc:chgData name="Elissa McKay" userId="S::elissa.mckay@glasgow.ac.uk::8696f77e-75b9-4290-957e-5203fb6ab460" providerId="AD" clId="Web-{648E975F-F30D-E333-00BD-AF8D9E43D031}" dt="2022-10-11T15:59:26.761" v="252"/>
        <pc:sldMkLst>
          <pc:docMk/>
          <pc:sldMk cId="313251492" sldId="402"/>
        </pc:sldMkLst>
      </pc:sldChg>
    </pc:docChg>
  </pc:docChgLst>
  <pc:docChgLst>
    <pc:chgData name="Elissa McKay" userId="S::elissa.mckay@glasgow.ac.uk::8696f77e-75b9-4290-957e-5203fb6ab460" providerId="AD" clId="Web-{0EA932CB-A582-CB8E-57D7-B62F151DBFBE}"/>
    <pc:docChg chg="addSld modSld">
      <pc:chgData name="Elissa McKay" userId="S::elissa.mckay@glasgow.ac.uk::8696f77e-75b9-4290-957e-5203fb6ab460" providerId="AD" clId="Web-{0EA932CB-A582-CB8E-57D7-B62F151DBFBE}" dt="2022-10-12T09:50:09.311" v="26"/>
      <pc:docMkLst>
        <pc:docMk/>
      </pc:docMkLst>
      <pc:sldChg chg="addSp delSp modSp">
        <pc:chgData name="Elissa McKay" userId="S::elissa.mckay@glasgow.ac.uk::8696f77e-75b9-4290-957e-5203fb6ab460" providerId="AD" clId="Web-{0EA932CB-A582-CB8E-57D7-B62F151DBFBE}" dt="2022-10-12T09:50:09.311" v="26"/>
        <pc:sldMkLst>
          <pc:docMk/>
          <pc:sldMk cId="4187771420" sldId="389"/>
        </pc:sldMkLst>
        <pc:spChg chg="mod">
          <ac:chgData name="Elissa McKay" userId="S::elissa.mckay@glasgow.ac.uk::8696f77e-75b9-4290-957e-5203fb6ab460" providerId="AD" clId="Web-{0EA932CB-A582-CB8E-57D7-B62F151DBFBE}" dt="2022-10-12T09:46:21.742" v="1" actId="20577"/>
          <ac:spMkLst>
            <pc:docMk/>
            <pc:sldMk cId="4187771420" sldId="389"/>
            <ac:spMk id="4" creationId="{CB51486A-97B0-8D2F-43E7-25369A0E0117}"/>
          </ac:spMkLst>
        </pc:spChg>
        <pc:spChg chg="mod">
          <ac:chgData name="Elissa McKay" userId="S::elissa.mckay@glasgow.ac.uk::8696f77e-75b9-4290-957e-5203fb6ab460" providerId="AD" clId="Web-{0EA932CB-A582-CB8E-57D7-B62F151DBFBE}" dt="2022-10-12T09:49:23.575" v="21" actId="20577"/>
          <ac:spMkLst>
            <pc:docMk/>
            <pc:sldMk cId="4187771420" sldId="389"/>
            <ac:spMk id="5" creationId="{0F28CF66-F486-8203-02E4-2B5555B21BAB}"/>
          </ac:spMkLst>
        </pc:spChg>
        <pc:picChg chg="add del mod">
          <ac:chgData name="Elissa McKay" userId="S::elissa.mckay@glasgow.ac.uk::8696f77e-75b9-4290-957e-5203fb6ab460" providerId="AD" clId="Web-{0EA932CB-A582-CB8E-57D7-B62F151DBFBE}" dt="2022-10-12T09:50:09.311" v="26"/>
          <ac:picMkLst>
            <pc:docMk/>
            <pc:sldMk cId="4187771420" sldId="389"/>
            <ac:picMk id="2" creationId="{D3D4707D-F49D-44CC-038D-196B19D019C7}"/>
          </ac:picMkLst>
        </pc:picChg>
      </pc:sldChg>
      <pc:sldChg chg="add replId">
        <pc:chgData name="Elissa McKay" userId="S::elissa.mckay@glasgow.ac.uk::8696f77e-75b9-4290-957e-5203fb6ab460" providerId="AD" clId="Web-{0EA932CB-A582-CB8E-57D7-B62F151DBFBE}" dt="2022-10-12T09:46:25.805" v="2"/>
        <pc:sldMkLst>
          <pc:docMk/>
          <pc:sldMk cId="2359530665" sldId="403"/>
        </pc:sldMkLst>
      </pc:sldChg>
    </pc:docChg>
  </pc:docChgLst>
  <pc:docChgLst>
    <pc:chgData name="James Rowe" userId="S::james.rowe@glasgow.ac.uk::cc2cee19-e5d1-4151-83e7-90fe81457f5a" providerId="AD" clId="Web-{F9634F07-CC2B-1EBB-774B-C0B9E18919C8}"/>
    <pc:docChg chg="modSld">
      <pc:chgData name="James Rowe" userId="S::james.rowe@glasgow.ac.uk::cc2cee19-e5d1-4151-83e7-90fe81457f5a" providerId="AD" clId="Web-{F9634F07-CC2B-1EBB-774B-C0B9E18919C8}" dt="2023-10-11T14:25:06.533" v="21" actId="20577"/>
      <pc:docMkLst>
        <pc:docMk/>
      </pc:docMkLst>
      <pc:sldChg chg="modSp">
        <pc:chgData name="James Rowe" userId="S::james.rowe@glasgow.ac.uk::cc2cee19-e5d1-4151-83e7-90fe81457f5a" providerId="AD" clId="Web-{F9634F07-CC2B-1EBB-774B-C0B9E18919C8}" dt="2023-10-11T14:25:06.533" v="21" actId="20577"/>
        <pc:sldMkLst>
          <pc:docMk/>
          <pc:sldMk cId="2466826159" sldId="257"/>
        </pc:sldMkLst>
        <pc:spChg chg="mod">
          <ac:chgData name="James Rowe" userId="S::james.rowe@glasgow.ac.uk::cc2cee19-e5d1-4151-83e7-90fe81457f5a" providerId="AD" clId="Web-{F9634F07-CC2B-1EBB-774B-C0B9E18919C8}" dt="2023-10-11T14:25:06.533" v="21" actId="20577"/>
          <ac:spMkLst>
            <pc:docMk/>
            <pc:sldMk cId="2466826159" sldId="257"/>
            <ac:spMk id="3" creationId="{00000000-0000-0000-0000-000000000000}"/>
          </ac:spMkLst>
        </pc:spChg>
      </pc:sldChg>
      <pc:sldChg chg="mod modShow">
        <pc:chgData name="James Rowe" userId="S::james.rowe@glasgow.ac.uk::cc2cee19-e5d1-4151-83e7-90fe81457f5a" providerId="AD" clId="Web-{F9634F07-CC2B-1EBB-774B-C0B9E18919C8}" dt="2023-10-11T14:23:20.718" v="1"/>
        <pc:sldMkLst>
          <pc:docMk/>
          <pc:sldMk cId="3068829979" sldId="381"/>
        </pc:sldMkLst>
      </pc:sldChg>
      <pc:sldChg chg="modSp">
        <pc:chgData name="James Rowe" userId="S::james.rowe@glasgow.ac.uk::cc2cee19-e5d1-4151-83e7-90fe81457f5a" providerId="AD" clId="Web-{F9634F07-CC2B-1EBB-774B-C0B9E18919C8}" dt="2023-10-11T14:24:09.063" v="11" actId="20577"/>
        <pc:sldMkLst>
          <pc:docMk/>
          <pc:sldMk cId="4107163962" sldId="384"/>
        </pc:sldMkLst>
        <pc:spChg chg="mod">
          <ac:chgData name="James Rowe" userId="S::james.rowe@glasgow.ac.uk::cc2cee19-e5d1-4151-83e7-90fe81457f5a" providerId="AD" clId="Web-{F9634F07-CC2B-1EBB-774B-C0B9E18919C8}" dt="2023-10-11T14:24:09.063" v="11" actId="20577"/>
          <ac:spMkLst>
            <pc:docMk/>
            <pc:sldMk cId="4107163962" sldId="384"/>
            <ac:spMk id="3" creationId="{C9194697-CDCD-46D8-8B12-F15404D2353E}"/>
          </ac:spMkLst>
        </pc:spChg>
      </pc:sldChg>
      <pc:sldChg chg="modSp">
        <pc:chgData name="James Rowe" userId="S::james.rowe@glasgow.ac.uk::cc2cee19-e5d1-4151-83e7-90fe81457f5a" providerId="AD" clId="Web-{F9634F07-CC2B-1EBB-774B-C0B9E18919C8}" dt="2023-10-11T14:24:16.688" v="14" actId="20577"/>
        <pc:sldMkLst>
          <pc:docMk/>
          <pc:sldMk cId="3105805710" sldId="385"/>
        </pc:sldMkLst>
        <pc:spChg chg="mod">
          <ac:chgData name="James Rowe" userId="S::james.rowe@glasgow.ac.uk::cc2cee19-e5d1-4151-83e7-90fe81457f5a" providerId="AD" clId="Web-{F9634F07-CC2B-1EBB-774B-C0B9E18919C8}" dt="2023-10-11T14:24:16.688" v="14" actId="20577"/>
          <ac:spMkLst>
            <pc:docMk/>
            <pc:sldMk cId="3105805710" sldId="385"/>
            <ac:spMk id="3" creationId="{AB5E0CEC-2C95-4C24-A837-AE0E2FA69C37}"/>
          </ac:spMkLst>
        </pc:spChg>
      </pc:sldChg>
      <pc:sldChg chg="modSp">
        <pc:chgData name="James Rowe" userId="S::james.rowe@glasgow.ac.uk::cc2cee19-e5d1-4151-83e7-90fe81457f5a" providerId="AD" clId="Web-{F9634F07-CC2B-1EBB-774B-C0B9E18919C8}" dt="2023-10-11T14:24:02.031" v="6" actId="20577"/>
        <pc:sldMkLst>
          <pc:docMk/>
          <pc:sldMk cId="611448502" sldId="414"/>
        </pc:sldMkLst>
        <pc:spChg chg="mod">
          <ac:chgData name="James Rowe" userId="S::james.rowe@glasgow.ac.uk::cc2cee19-e5d1-4151-83e7-90fe81457f5a" providerId="AD" clId="Web-{F9634F07-CC2B-1EBB-774B-C0B9E18919C8}" dt="2023-10-11T14:24:02.031" v="6" actId="20577"/>
          <ac:spMkLst>
            <pc:docMk/>
            <pc:sldMk cId="611448502" sldId="414"/>
            <ac:spMk id="3" creationId="{8A95F1B6-6850-4D56-8008-99BF1664A016}"/>
          </ac:spMkLst>
        </pc:spChg>
      </pc:sldChg>
    </pc:docChg>
  </pc:docChgLst>
  <pc:docChgLst>
    <pc:chgData name="James Rowe" userId="S::james.rowe@glasgow.ac.uk::cc2cee19-e5d1-4151-83e7-90fe81457f5a" providerId="AD" clId="Web-{916975CB-A375-E61C-90CD-AF7E82BD56CD}"/>
    <pc:docChg chg="delSld modSld">
      <pc:chgData name="James Rowe" userId="S::james.rowe@glasgow.ac.uk::cc2cee19-e5d1-4151-83e7-90fe81457f5a" providerId="AD" clId="Web-{916975CB-A375-E61C-90CD-AF7E82BD56CD}" dt="2023-10-11T09:30:38.171" v="6" actId="20577"/>
      <pc:docMkLst>
        <pc:docMk/>
      </pc:docMkLst>
      <pc:sldChg chg="mod modShow">
        <pc:chgData name="James Rowe" userId="S::james.rowe@glasgow.ac.uk::cc2cee19-e5d1-4151-83e7-90fe81457f5a" providerId="AD" clId="Web-{916975CB-A375-E61C-90CD-AF7E82BD56CD}" dt="2023-10-11T09:29:59.467" v="4"/>
        <pc:sldMkLst>
          <pc:docMk/>
          <pc:sldMk cId="42139366" sldId="380"/>
        </pc:sldMkLst>
      </pc:sldChg>
      <pc:sldChg chg="mod modShow">
        <pc:chgData name="James Rowe" userId="S::james.rowe@glasgow.ac.uk::cc2cee19-e5d1-4151-83e7-90fe81457f5a" providerId="AD" clId="Web-{916975CB-A375-E61C-90CD-AF7E82BD56CD}" dt="2023-10-11T09:30:01.311" v="5"/>
        <pc:sldMkLst>
          <pc:docMk/>
          <pc:sldMk cId="3068829979" sldId="381"/>
        </pc:sldMkLst>
      </pc:sldChg>
      <pc:sldChg chg="modSp">
        <pc:chgData name="James Rowe" userId="S::james.rowe@glasgow.ac.uk::cc2cee19-e5d1-4151-83e7-90fe81457f5a" providerId="AD" clId="Web-{916975CB-A375-E61C-90CD-AF7E82BD56CD}" dt="2023-10-11T09:30:38.171" v="6" actId="20577"/>
        <pc:sldMkLst>
          <pc:docMk/>
          <pc:sldMk cId="3949073546" sldId="386"/>
        </pc:sldMkLst>
        <pc:spChg chg="mod">
          <ac:chgData name="James Rowe" userId="S::james.rowe@glasgow.ac.uk::cc2cee19-e5d1-4151-83e7-90fe81457f5a" providerId="AD" clId="Web-{916975CB-A375-E61C-90CD-AF7E82BD56CD}" dt="2023-10-11T09:30:38.171" v="6" actId="20577"/>
          <ac:spMkLst>
            <pc:docMk/>
            <pc:sldMk cId="3949073546" sldId="386"/>
            <ac:spMk id="3" creationId="{7D9C5ADF-D714-4806-B0C8-EDFDD7A17023}"/>
          </ac:spMkLst>
        </pc:spChg>
      </pc:sldChg>
      <pc:sldChg chg="modSp">
        <pc:chgData name="James Rowe" userId="S::james.rowe@glasgow.ac.uk::cc2cee19-e5d1-4151-83e7-90fe81457f5a" providerId="AD" clId="Web-{916975CB-A375-E61C-90CD-AF7E82BD56CD}" dt="2023-10-11T09:29:32.841" v="3" actId="20577"/>
        <pc:sldMkLst>
          <pc:docMk/>
          <pc:sldMk cId="789156116" sldId="410"/>
        </pc:sldMkLst>
        <pc:spChg chg="mod">
          <ac:chgData name="James Rowe" userId="S::james.rowe@glasgow.ac.uk::cc2cee19-e5d1-4151-83e7-90fe81457f5a" providerId="AD" clId="Web-{916975CB-A375-E61C-90CD-AF7E82BD56CD}" dt="2023-10-11T09:29:32.841" v="3" actId="20577"/>
          <ac:spMkLst>
            <pc:docMk/>
            <pc:sldMk cId="789156116" sldId="410"/>
            <ac:spMk id="3" creationId="{EF667CD2-FB66-002A-F4C3-F5106E777E0E}"/>
          </ac:spMkLst>
        </pc:spChg>
      </pc:sldChg>
      <pc:sldChg chg="del">
        <pc:chgData name="James Rowe" userId="S::james.rowe@glasgow.ac.uk::cc2cee19-e5d1-4151-83e7-90fe81457f5a" providerId="AD" clId="Web-{916975CB-A375-E61C-90CD-AF7E82BD56CD}" dt="2023-10-11T09:28:35.309" v="0"/>
        <pc:sldMkLst>
          <pc:docMk/>
          <pc:sldMk cId="2403934904" sldId="425"/>
        </pc:sldMkLst>
      </pc:sldChg>
      <pc:sldChg chg="mod modShow">
        <pc:chgData name="James Rowe" userId="S::james.rowe@glasgow.ac.uk::cc2cee19-e5d1-4151-83e7-90fe81457f5a" providerId="AD" clId="Web-{916975CB-A375-E61C-90CD-AF7E82BD56CD}" dt="2023-10-11T09:28:49.012" v="1"/>
        <pc:sldMkLst>
          <pc:docMk/>
          <pc:sldMk cId="2683854022" sldId="426"/>
        </pc:sldMkLst>
      </pc:sldChg>
    </pc:docChg>
  </pc:docChgLst>
  <pc:docChgLst>
    <pc:chgData name="James Rowe" userId="cc2cee19-e5d1-4151-83e7-90fe81457f5a" providerId="ADAL" clId="{893572BE-A8A2-4F66-803F-B56CA55462A5}"/>
    <pc:docChg chg="undo redo custSel modSld modMainMaster">
      <pc:chgData name="James Rowe" userId="cc2cee19-e5d1-4151-83e7-90fe81457f5a" providerId="ADAL" clId="{893572BE-A8A2-4F66-803F-B56CA55462A5}" dt="2024-09-17T07:52:43.691" v="3444" actId="13244"/>
      <pc:docMkLst>
        <pc:docMk/>
      </pc:docMkLst>
      <pc:sldChg chg="delSp modSp mod">
        <pc:chgData name="James Rowe" userId="cc2cee19-e5d1-4151-83e7-90fe81457f5a" providerId="ADAL" clId="{893572BE-A8A2-4F66-803F-B56CA55462A5}" dt="2024-09-17T07:44:17.869" v="3397" actId="478"/>
        <pc:sldMkLst>
          <pc:docMk/>
          <pc:sldMk cId="2466826159" sldId="257"/>
        </pc:sldMkLst>
        <pc:picChg chg="del mod">
          <ac:chgData name="James Rowe" userId="cc2cee19-e5d1-4151-83e7-90fe81457f5a" providerId="ADAL" clId="{893572BE-A8A2-4F66-803F-B56CA55462A5}" dt="2024-09-17T07:44:17.869" v="3397" actId="478"/>
          <ac:picMkLst>
            <pc:docMk/>
            <pc:sldMk cId="2466826159" sldId="257"/>
            <ac:picMk id="4" creationId="{41780E58-82A1-5E98-1D37-77EAF37F3284}"/>
          </ac:picMkLst>
        </pc:picChg>
        <pc:picChg chg="mod">
          <ac:chgData name="James Rowe" userId="cc2cee19-e5d1-4151-83e7-90fe81457f5a" providerId="ADAL" clId="{893572BE-A8A2-4F66-803F-B56CA55462A5}" dt="2024-09-17T07:44:10.196" v="3394" actId="962"/>
          <ac:picMkLst>
            <pc:docMk/>
            <pc:sldMk cId="2466826159" sldId="257"/>
            <ac:picMk id="5" creationId="{00000000-0000-0000-0000-000000000000}"/>
          </ac:picMkLst>
        </pc:picChg>
      </pc:sldChg>
      <pc:sldChg chg="addSp delSp modSp mod">
        <pc:chgData name="James Rowe" userId="cc2cee19-e5d1-4151-83e7-90fe81457f5a" providerId="ADAL" clId="{893572BE-A8A2-4F66-803F-B56CA55462A5}" dt="2024-09-17T07:52:43.691" v="3444" actId="13244"/>
        <pc:sldMkLst>
          <pc:docMk/>
          <pc:sldMk cId="3455421028" sldId="280"/>
        </pc:sldMkLst>
        <pc:spChg chg="ord">
          <ac:chgData name="James Rowe" userId="cc2cee19-e5d1-4151-83e7-90fe81457f5a" providerId="ADAL" clId="{893572BE-A8A2-4F66-803F-B56CA55462A5}" dt="2024-09-17T07:52:34.613" v="3443" actId="13244"/>
          <ac:spMkLst>
            <pc:docMk/>
            <pc:sldMk cId="3455421028" sldId="280"/>
            <ac:spMk id="2" creationId="{00000000-0000-0000-0000-000000000000}"/>
          </ac:spMkLst>
        </pc:spChg>
        <pc:spChg chg="ord">
          <ac:chgData name="James Rowe" userId="cc2cee19-e5d1-4151-83e7-90fe81457f5a" providerId="ADAL" clId="{893572BE-A8A2-4F66-803F-B56CA55462A5}" dt="2024-09-17T07:46:22.320" v="3431" actId="13244"/>
          <ac:spMkLst>
            <pc:docMk/>
            <pc:sldMk cId="3455421028" sldId="280"/>
            <ac:spMk id="6" creationId="{00000000-0000-0000-0000-000000000000}"/>
          </ac:spMkLst>
        </pc:spChg>
        <pc:picChg chg="add del mod">
          <ac:chgData name="James Rowe" userId="cc2cee19-e5d1-4151-83e7-90fe81457f5a" providerId="ADAL" clId="{893572BE-A8A2-4F66-803F-B56CA55462A5}" dt="2024-09-17T07:37:21.743" v="236" actId="478"/>
          <ac:picMkLst>
            <pc:docMk/>
            <pc:sldMk cId="3455421028" sldId="280"/>
            <ac:picMk id="3" creationId="{652C16FA-1329-B150-B5CB-81A67892CB19}"/>
          </ac:picMkLst>
        </pc:picChg>
        <pc:picChg chg="mod ord">
          <ac:chgData name="James Rowe" userId="cc2cee19-e5d1-4151-83e7-90fe81457f5a" providerId="ADAL" clId="{893572BE-A8A2-4F66-803F-B56CA55462A5}" dt="2024-09-17T07:46:23.353" v="3432" actId="13244"/>
          <ac:picMkLst>
            <pc:docMk/>
            <pc:sldMk cId="3455421028" sldId="280"/>
            <ac:picMk id="4" creationId="{00000000-0000-0000-0000-000000000000}"/>
          </ac:picMkLst>
        </pc:picChg>
        <pc:picChg chg="mod ord">
          <ac:chgData name="James Rowe" userId="cc2cee19-e5d1-4151-83e7-90fe81457f5a" providerId="ADAL" clId="{893572BE-A8A2-4F66-803F-B56CA55462A5}" dt="2024-09-17T07:52:43.691" v="3444" actId="13244"/>
          <ac:picMkLst>
            <pc:docMk/>
            <pc:sldMk cId="3455421028" sldId="280"/>
            <ac:picMk id="7" creationId="{00000000-0000-0000-0000-000000000000}"/>
          </ac:picMkLst>
        </pc:picChg>
      </pc:sldChg>
      <pc:sldChg chg="modSp mod">
        <pc:chgData name="James Rowe" userId="cc2cee19-e5d1-4151-83e7-90fe81457f5a" providerId="ADAL" clId="{893572BE-A8A2-4F66-803F-B56CA55462A5}" dt="2024-09-17T07:46:32.664" v="3434" actId="13244"/>
        <pc:sldMkLst>
          <pc:docMk/>
          <pc:sldMk cId="31115241" sldId="382"/>
        </pc:sldMkLst>
        <pc:spChg chg="mod ord">
          <ac:chgData name="James Rowe" userId="cc2cee19-e5d1-4151-83e7-90fe81457f5a" providerId="ADAL" clId="{893572BE-A8A2-4F66-803F-B56CA55462A5}" dt="2024-09-17T07:46:32.664" v="3434" actId="13244"/>
          <ac:spMkLst>
            <pc:docMk/>
            <pc:sldMk cId="31115241" sldId="382"/>
            <ac:spMk id="3" creationId="{AB24D9C3-CDC2-8230-BDF7-597FCC6C97E6}"/>
          </ac:spMkLst>
        </pc:spChg>
      </pc:sldChg>
      <pc:sldChg chg="modSp mod">
        <pc:chgData name="James Rowe" userId="cc2cee19-e5d1-4151-83e7-90fe81457f5a" providerId="ADAL" clId="{893572BE-A8A2-4F66-803F-B56CA55462A5}" dt="2024-09-17T07:45:49.672" v="3425" actId="20577"/>
        <pc:sldMkLst>
          <pc:docMk/>
          <pc:sldMk cId="3949073546" sldId="386"/>
        </pc:sldMkLst>
        <pc:spChg chg="mod">
          <ac:chgData name="James Rowe" userId="cc2cee19-e5d1-4151-83e7-90fe81457f5a" providerId="ADAL" clId="{893572BE-A8A2-4F66-803F-B56CA55462A5}" dt="2024-09-17T07:45:49.672" v="3425" actId="20577"/>
          <ac:spMkLst>
            <pc:docMk/>
            <pc:sldMk cId="3949073546" sldId="386"/>
            <ac:spMk id="2" creationId="{10519CE7-47E8-4BFD-8D56-C1993FA9B49F}"/>
          </ac:spMkLst>
        </pc:spChg>
      </pc:sldChg>
      <pc:sldChg chg="modSp mod">
        <pc:chgData name="James Rowe" userId="cc2cee19-e5d1-4151-83e7-90fe81457f5a" providerId="ADAL" clId="{893572BE-A8A2-4F66-803F-B56CA55462A5}" dt="2024-09-17T07:46:35.926" v="3435" actId="13244"/>
        <pc:sldMkLst>
          <pc:docMk/>
          <pc:sldMk cId="3134963555" sldId="394"/>
        </pc:sldMkLst>
        <pc:spChg chg="mod ord">
          <ac:chgData name="James Rowe" userId="cc2cee19-e5d1-4151-83e7-90fe81457f5a" providerId="ADAL" clId="{893572BE-A8A2-4F66-803F-B56CA55462A5}" dt="2024-09-17T07:46:35.926" v="3435" actId="13244"/>
          <ac:spMkLst>
            <pc:docMk/>
            <pc:sldMk cId="3134963555" sldId="394"/>
            <ac:spMk id="3" creationId="{AB24D9C3-CDC2-8230-BDF7-597FCC6C97E6}"/>
          </ac:spMkLst>
        </pc:spChg>
      </pc:sldChg>
      <pc:sldChg chg="modSp mod">
        <pc:chgData name="James Rowe" userId="cc2cee19-e5d1-4151-83e7-90fe81457f5a" providerId="ADAL" clId="{893572BE-A8A2-4F66-803F-B56CA55462A5}" dt="2024-09-17T07:44:03.127" v="3393" actId="962"/>
        <pc:sldMkLst>
          <pc:docMk/>
          <pc:sldMk cId="2001319671" sldId="400"/>
        </pc:sldMkLst>
        <pc:spChg chg="mod">
          <ac:chgData name="James Rowe" userId="cc2cee19-e5d1-4151-83e7-90fe81457f5a" providerId="ADAL" clId="{893572BE-A8A2-4F66-803F-B56CA55462A5}" dt="2024-09-17T07:44:03.127" v="3393" actId="962"/>
          <ac:spMkLst>
            <pc:docMk/>
            <pc:sldMk cId="2001319671" sldId="400"/>
            <ac:spMk id="2" creationId="{BF07EE7A-7D7E-1D88-FEF7-EC34C8603319}"/>
          </ac:spMkLst>
        </pc:spChg>
      </pc:sldChg>
      <pc:sldChg chg="modSp mod">
        <pc:chgData name="James Rowe" userId="cc2cee19-e5d1-4151-83e7-90fe81457f5a" providerId="ADAL" clId="{893572BE-A8A2-4F66-803F-B56CA55462A5}" dt="2024-09-17T07:47:04.847" v="3441" actId="13244"/>
        <pc:sldMkLst>
          <pc:docMk/>
          <pc:sldMk cId="3932961820" sldId="406"/>
        </pc:sldMkLst>
        <pc:spChg chg="ord">
          <ac:chgData name="James Rowe" userId="cc2cee19-e5d1-4151-83e7-90fe81457f5a" providerId="ADAL" clId="{893572BE-A8A2-4F66-803F-B56CA55462A5}" dt="2024-09-17T07:47:04.847" v="3441" actId="13244"/>
          <ac:spMkLst>
            <pc:docMk/>
            <pc:sldMk cId="3932961820" sldId="406"/>
            <ac:spMk id="3" creationId="{424DA0A6-17FB-7877-AE1F-77E5DE793CF2}"/>
          </ac:spMkLst>
        </pc:spChg>
      </pc:sldChg>
      <pc:sldChg chg="modSp mod">
        <pc:chgData name="James Rowe" userId="cc2cee19-e5d1-4151-83e7-90fe81457f5a" providerId="ADAL" clId="{893572BE-A8A2-4F66-803F-B56CA55462A5}" dt="2024-09-17T07:46:27.534" v="3433" actId="13244"/>
        <pc:sldMkLst>
          <pc:docMk/>
          <pc:sldMk cId="789156116" sldId="410"/>
        </pc:sldMkLst>
        <pc:spChg chg="ord">
          <ac:chgData name="James Rowe" userId="cc2cee19-e5d1-4151-83e7-90fe81457f5a" providerId="ADAL" clId="{893572BE-A8A2-4F66-803F-B56CA55462A5}" dt="2024-09-17T07:46:27.534" v="3433" actId="13244"/>
          <ac:spMkLst>
            <pc:docMk/>
            <pc:sldMk cId="789156116" sldId="410"/>
            <ac:spMk id="3" creationId="{EF667CD2-FB66-002A-F4C3-F5106E777E0E}"/>
          </ac:spMkLst>
        </pc:spChg>
        <pc:picChg chg="mod">
          <ac:chgData name="James Rowe" userId="cc2cee19-e5d1-4151-83e7-90fe81457f5a" providerId="ADAL" clId="{893572BE-A8A2-4F66-803F-B56CA55462A5}" dt="2024-09-17T07:39:23.675" v="1242" actId="962"/>
          <ac:picMkLst>
            <pc:docMk/>
            <pc:sldMk cId="789156116" sldId="410"/>
            <ac:picMk id="5" creationId="{E3EB86E0-CDDC-07D2-A705-BED2FF029086}"/>
          </ac:picMkLst>
        </pc:picChg>
      </pc:sldChg>
      <pc:sldChg chg="addSp delSp modSp mod modClrScheme chgLayout">
        <pc:chgData name="James Rowe" userId="cc2cee19-e5d1-4151-83e7-90fe81457f5a" providerId="ADAL" clId="{893572BE-A8A2-4F66-803F-B56CA55462A5}" dt="2024-09-17T07:43:58.245" v="3392" actId="962"/>
        <pc:sldMkLst>
          <pc:docMk/>
          <pc:sldMk cId="1575122818" sldId="411"/>
        </pc:sldMkLst>
        <pc:spChg chg="mod ord">
          <ac:chgData name="James Rowe" userId="cc2cee19-e5d1-4151-83e7-90fe81457f5a" providerId="ADAL" clId="{893572BE-A8A2-4F66-803F-B56CA55462A5}" dt="2024-09-17T07:41:18.278" v="1646" actId="26606"/>
          <ac:spMkLst>
            <pc:docMk/>
            <pc:sldMk cId="1575122818" sldId="411"/>
            <ac:spMk id="3" creationId="{EF667CD2-FB66-002A-F4C3-F5106E777E0E}"/>
          </ac:spMkLst>
        </pc:spChg>
        <pc:picChg chg="add mod">
          <ac:chgData name="James Rowe" userId="cc2cee19-e5d1-4151-83e7-90fe81457f5a" providerId="ADAL" clId="{893572BE-A8A2-4F66-803F-B56CA55462A5}" dt="2024-09-17T07:42:50.927" v="2756" actId="962"/>
          <ac:picMkLst>
            <pc:docMk/>
            <pc:sldMk cId="1575122818" sldId="411"/>
            <ac:picMk id="4" creationId="{9EA16BB3-3E06-F5B3-BE9E-DD7CF81F3D30}"/>
          </ac:picMkLst>
        </pc:picChg>
        <pc:picChg chg="del mod">
          <ac:chgData name="James Rowe" userId="cc2cee19-e5d1-4151-83e7-90fe81457f5a" providerId="ADAL" clId="{893572BE-A8A2-4F66-803F-B56CA55462A5}" dt="2024-09-17T07:41:03.572" v="1641" actId="478"/>
          <ac:picMkLst>
            <pc:docMk/>
            <pc:sldMk cId="1575122818" sldId="411"/>
            <ac:picMk id="7" creationId="{247C86CB-13D0-81DE-7056-CA4F3F63DAF2}"/>
          </ac:picMkLst>
        </pc:picChg>
        <pc:picChg chg="mod">
          <ac:chgData name="James Rowe" userId="cc2cee19-e5d1-4151-83e7-90fe81457f5a" providerId="ADAL" clId="{893572BE-A8A2-4F66-803F-B56CA55462A5}" dt="2024-09-17T07:43:58.245" v="3392" actId="962"/>
          <ac:picMkLst>
            <pc:docMk/>
            <pc:sldMk cId="1575122818" sldId="411"/>
            <ac:picMk id="1026" creationId="{4A8E4E32-1B1F-C0DC-0F61-D65582C30B56}"/>
          </ac:picMkLst>
        </pc:picChg>
      </pc:sldChg>
      <pc:sldChg chg="modSp mod">
        <pc:chgData name="James Rowe" userId="cc2cee19-e5d1-4151-83e7-90fe81457f5a" providerId="ADAL" clId="{893572BE-A8A2-4F66-803F-B56CA55462A5}" dt="2024-09-17T07:46:59.679" v="3440" actId="13244"/>
        <pc:sldMkLst>
          <pc:docMk/>
          <pc:sldMk cId="491962753" sldId="417"/>
        </pc:sldMkLst>
        <pc:spChg chg="mod ord">
          <ac:chgData name="James Rowe" userId="cc2cee19-e5d1-4151-83e7-90fe81457f5a" providerId="ADAL" clId="{893572BE-A8A2-4F66-803F-B56CA55462A5}" dt="2024-09-17T07:46:59.679" v="3440" actId="13244"/>
          <ac:spMkLst>
            <pc:docMk/>
            <pc:sldMk cId="491962753" sldId="417"/>
            <ac:spMk id="2" creationId="{10519CE7-47E8-4BFD-8D56-C1993FA9B49F}"/>
          </ac:spMkLst>
        </pc:spChg>
      </pc:sldChg>
      <pc:sldChg chg="modSp mod">
        <pc:chgData name="James Rowe" userId="cc2cee19-e5d1-4151-83e7-90fe81457f5a" providerId="ADAL" clId="{893572BE-A8A2-4F66-803F-B56CA55462A5}" dt="2024-09-17T07:47:10.267" v="3442" actId="13244"/>
        <pc:sldMkLst>
          <pc:docMk/>
          <pc:sldMk cId="1762486971" sldId="420"/>
        </pc:sldMkLst>
        <pc:spChg chg="ord">
          <ac:chgData name="James Rowe" userId="cc2cee19-e5d1-4151-83e7-90fe81457f5a" providerId="ADAL" clId="{893572BE-A8A2-4F66-803F-B56CA55462A5}" dt="2024-09-17T07:47:10.267" v="3442" actId="13244"/>
          <ac:spMkLst>
            <pc:docMk/>
            <pc:sldMk cId="1762486971" sldId="420"/>
            <ac:spMk id="3" creationId="{424DA0A6-17FB-7877-AE1F-77E5DE793CF2}"/>
          </ac:spMkLst>
        </pc:spChg>
      </pc:sldChg>
      <pc:sldChg chg="modSp mod">
        <pc:chgData name="James Rowe" userId="cc2cee19-e5d1-4151-83e7-90fe81457f5a" providerId="ADAL" clId="{893572BE-A8A2-4F66-803F-B56CA55462A5}" dt="2024-09-17T07:46:39.882" v="3436" actId="13244"/>
        <pc:sldMkLst>
          <pc:docMk/>
          <pc:sldMk cId="686738425" sldId="421"/>
        </pc:sldMkLst>
        <pc:spChg chg="mod ord">
          <ac:chgData name="James Rowe" userId="cc2cee19-e5d1-4151-83e7-90fe81457f5a" providerId="ADAL" clId="{893572BE-A8A2-4F66-803F-B56CA55462A5}" dt="2024-09-17T07:46:39.882" v="3436" actId="13244"/>
          <ac:spMkLst>
            <pc:docMk/>
            <pc:sldMk cId="686738425" sldId="421"/>
            <ac:spMk id="3" creationId="{AB24D9C3-CDC2-8230-BDF7-597FCC6C97E6}"/>
          </ac:spMkLst>
        </pc:spChg>
      </pc:sldChg>
      <pc:sldChg chg="modSp mod">
        <pc:chgData name="James Rowe" userId="cc2cee19-e5d1-4151-83e7-90fe81457f5a" providerId="ADAL" clId="{893572BE-A8A2-4F66-803F-B56CA55462A5}" dt="2024-09-17T07:46:44.261" v="3437" actId="13244"/>
        <pc:sldMkLst>
          <pc:docMk/>
          <pc:sldMk cId="2550020701" sldId="422"/>
        </pc:sldMkLst>
        <pc:spChg chg="mod ord">
          <ac:chgData name="James Rowe" userId="cc2cee19-e5d1-4151-83e7-90fe81457f5a" providerId="ADAL" clId="{893572BE-A8A2-4F66-803F-B56CA55462A5}" dt="2024-09-17T07:46:44.261" v="3437" actId="13244"/>
          <ac:spMkLst>
            <pc:docMk/>
            <pc:sldMk cId="2550020701" sldId="422"/>
            <ac:spMk id="3" creationId="{AB24D9C3-CDC2-8230-BDF7-597FCC6C97E6}"/>
          </ac:spMkLst>
        </pc:spChg>
      </pc:sldChg>
      <pc:sldChg chg="modSp mod">
        <pc:chgData name="James Rowe" userId="cc2cee19-e5d1-4151-83e7-90fe81457f5a" providerId="ADAL" clId="{893572BE-A8A2-4F66-803F-B56CA55462A5}" dt="2024-09-17T07:46:47.569" v="3438" actId="13244"/>
        <pc:sldMkLst>
          <pc:docMk/>
          <pc:sldMk cId="3708848853" sldId="423"/>
        </pc:sldMkLst>
        <pc:spChg chg="mod ord">
          <ac:chgData name="James Rowe" userId="cc2cee19-e5d1-4151-83e7-90fe81457f5a" providerId="ADAL" clId="{893572BE-A8A2-4F66-803F-B56CA55462A5}" dt="2024-09-17T07:46:47.569" v="3438" actId="13244"/>
          <ac:spMkLst>
            <pc:docMk/>
            <pc:sldMk cId="3708848853" sldId="423"/>
            <ac:spMk id="3" creationId="{AB24D9C3-CDC2-8230-BDF7-597FCC6C97E6}"/>
          </ac:spMkLst>
        </pc:spChg>
      </pc:sldChg>
      <pc:sldChg chg="modSp mod">
        <pc:chgData name="James Rowe" userId="cc2cee19-e5d1-4151-83e7-90fe81457f5a" providerId="ADAL" clId="{893572BE-A8A2-4F66-803F-B56CA55462A5}" dt="2024-09-17T07:46:56.387" v="3439" actId="13244"/>
        <pc:sldMkLst>
          <pc:docMk/>
          <pc:sldMk cId="871383614" sldId="424"/>
        </pc:sldMkLst>
        <pc:spChg chg="mod ord">
          <ac:chgData name="James Rowe" userId="cc2cee19-e5d1-4151-83e7-90fe81457f5a" providerId="ADAL" clId="{893572BE-A8A2-4F66-803F-B56CA55462A5}" dt="2024-09-17T07:46:56.387" v="3439" actId="13244"/>
          <ac:spMkLst>
            <pc:docMk/>
            <pc:sldMk cId="871383614" sldId="424"/>
            <ac:spMk id="3" creationId="{AB24D9C3-CDC2-8230-BDF7-597FCC6C97E6}"/>
          </ac:spMkLst>
        </pc:spChg>
      </pc:sldChg>
      <pc:sldMasterChg chg="modSldLayout">
        <pc:chgData name="James Rowe" userId="cc2cee19-e5d1-4151-83e7-90fe81457f5a" providerId="ADAL" clId="{893572BE-A8A2-4F66-803F-B56CA55462A5}" dt="2024-09-17T07:37:08.382" v="233" actId="113"/>
        <pc:sldMasterMkLst>
          <pc:docMk/>
          <pc:sldMasterMk cId="3524379556" sldId="2147483858"/>
        </pc:sldMasterMkLst>
        <pc:sldLayoutChg chg="modSp mod">
          <pc:chgData name="James Rowe" userId="cc2cee19-e5d1-4151-83e7-90fe81457f5a" providerId="ADAL" clId="{893572BE-A8A2-4F66-803F-B56CA55462A5}" dt="2024-09-17T07:37:08.382" v="233" actId="113"/>
          <pc:sldLayoutMkLst>
            <pc:docMk/>
            <pc:sldMasterMk cId="3524379556" sldId="2147483858"/>
            <pc:sldLayoutMk cId="2543649752" sldId="2147483859"/>
          </pc:sldLayoutMkLst>
          <pc:spChg chg="mod">
            <ac:chgData name="James Rowe" userId="cc2cee19-e5d1-4151-83e7-90fe81457f5a" providerId="ADAL" clId="{893572BE-A8A2-4F66-803F-B56CA55462A5}" dt="2024-09-17T07:37:08.382" v="233" actId="113"/>
            <ac:spMkLst>
              <pc:docMk/>
              <pc:sldMasterMk cId="3524379556" sldId="2147483858"/>
              <pc:sldLayoutMk cId="2543649752" sldId="2147483859"/>
              <ac:spMk id="10" creationId="{00000000-0000-0000-0000-000000000000}"/>
            </ac:spMkLst>
          </pc:spChg>
          <pc:spChg chg="mod">
            <ac:chgData name="James Rowe" userId="cc2cee19-e5d1-4151-83e7-90fe81457f5a" providerId="ADAL" clId="{893572BE-A8A2-4F66-803F-B56CA55462A5}" dt="2024-09-17T07:35:35.110" v="82" actId="20577"/>
            <ac:spMkLst>
              <pc:docMk/>
              <pc:sldMasterMk cId="3524379556" sldId="2147483858"/>
              <pc:sldLayoutMk cId="2543649752" sldId="2147483859"/>
              <ac:spMk id="20" creationId="{00000000-0000-0000-0000-000000000000}"/>
            </ac:spMkLst>
          </pc:spChg>
        </pc:sldLayoutChg>
        <pc:sldLayoutChg chg="modSp mod">
          <pc:chgData name="James Rowe" userId="cc2cee19-e5d1-4151-83e7-90fe81457f5a" providerId="ADAL" clId="{893572BE-A8A2-4F66-803F-B56CA55462A5}" dt="2024-09-17T07:36:05.711" v="145" actId="20577"/>
          <pc:sldLayoutMkLst>
            <pc:docMk/>
            <pc:sldMasterMk cId="3524379556" sldId="2147483858"/>
            <pc:sldLayoutMk cId="1227903630" sldId="2147483860"/>
          </pc:sldLayoutMkLst>
          <pc:spChg chg="mod">
            <ac:chgData name="James Rowe" userId="cc2cee19-e5d1-4151-83e7-90fe81457f5a" providerId="ADAL" clId="{893572BE-A8A2-4F66-803F-B56CA55462A5}" dt="2024-09-17T07:36:05.711" v="145" actId="20577"/>
            <ac:spMkLst>
              <pc:docMk/>
              <pc:sldMasterMk cId="3524379556" sldId="2147483858"/>
              <pc:sldLayoutMk cId="1227903630" sldId="2147483860"/>
              <ac:spMk id="5" creationId="{00000000-0000-0000-0000-000000000000}"/>
            </ac:spMkLst>
          </pc:spChg>
        </pc:sldLayoutChg>
        <pc:sldLayoutChg chg="modSp mod">
          <pc:chgData name="James Rowe" userId="cc2cee19-e5d1-4151-83e7-90fe81457f5a" providerId="ADAL" clId="{893572BE-A8A2-4F66-803F-B56CA55462A5}" dt="2024-09-17T07:36:16.102" v="179" actId="20577"/>
          <pc:sldLayoutMkLst>
            <pc:docMk/>
            <pc:sldMasterMk cId="3524379556" sldId="2147483858"/>
            <pc:sldLayoutMk cId="3337795343" sldId="2147483861"/>
          </pc:sldLayoutMkLst>
          <pc:spChg chg="mod">
            <ac:chgData name="James Rowe" userId="cc2cee19-e5d1-4151-83e7-90fe81457f5a" providerId="ADAL" clId="{893572BE-A8A2-4F66-803F-B56CA55462A5}" dt="2024-09-17T07:36:16.102" v="179" actId="20577"/>
            <ac:spMkLst>
              <pc:docMk/>
              <pc:sldMasterMk cId="3524379556" sldId="2147483858"/>
              <pc:sldLayoutMk cId="3337795343" sldId="2147483861"/>
              <ac:spMk id="9" creationId="{00000000-0000-0000-0000-000000000000}"/>
            </ac:spMkLst>
          </pc:spChg>
        </pc:sldLayoutChg>
        <pc:sldLayoutChg chg="modSp mod">
          <pc:chgData name="James Rowe" userId="cc2cee19-e5d1-4151-83e7-90fe81457f5a" providerId="ADAL" clId="{893572BE-A8A2-4F66-803F-B56CA55462A5}" dt="2024-09-17T07:36:34.286" v="215"/>
          <pc:sldLayoutMkLst>
            <pc:docMk/>
            <pc:sldMasterMk cId="3524379556" sldId="2147483858"/>
            <pc:sldLayoutMk cId="1532523407" sldId="2147483862"/>
          </pc:sldLayoutMkLst>
          <pc:spChg chg="mod">
            <ac:chgData name="James Rowe" userId="cc2cee19-e5d1-4151-83e7-90fe81457f5a" providerId="ADAL" clId="{893572BE-A8A2-4F66-803F-B56CA55462A5}" dt="2024-09-17T07:36:34.286" v="215"/>
            <ac:spMkLst>
              <pc:docMk/>
              <pc:sldMasterMk cId="3524379556" sldId="2147483858"/>
              <pc:sldLayoutMk cId="1532523407" sldId="2147483862"/>
              <ac:spMk id="11" creationId="{00000000-0000-0000-0000-000000000000}"/>
            </ac:spMkLst>
          </pc:spChg>
        </pc:sldLayoutChg>
        <pc:sldLayoutChg chg="modSp mod">
          <pc:chgData name="James Rowe" userId="cc2cee19-e5d1-4151-83e7-90fe81457f5a" providerId="ADAL" clId="{893572BE-A8A2-4F66-803F-B56CA55462A5}" dt="2024-09-17T07:36:24.561" v="213" actId="20577"/>
          <pc:sldLayoutMkLst>
            <pc:docMk/>
            <pc:sldMasterMk cId="3524379556" sldId="2147483858"/>
            <pc:sldLayoutMk cId="993719453" sldId="2147483863"/>
          </pc:sldLayoutMkLst>
          <pc:spChg chg="mod">
            <ac:chgData name="James Rowe" userId="cc2cee19-e5d1-4151-83e7-90fe81457f5a" providerId="ADAL" clId="{893572BE-A8A2-4F66-803F-B56CA55462A5}" dt="2024-09-17T07:36:24.561" v="213" actId="20577"/>
            <ac:spMkLst>
              <pc:docMk/>
              <pc:sldMasterMk cId="3524379556" sldId="2147483858"/>
              <pc:sldLayoutMk cId="993719453" sldId="2147483863"/>
              <ac:spMk id="5" creationId="{00000000-0000-0000-0000-000000000000}"/>
            </ac:spMkLst>
          </pc:spChg>
        </pc:sldLayoutChg>
        <pc:sldLayoutChg chg="modSp mod">
          <pc:chgData name="James Rowe" userId="cc2cee19-e5d1-4151-83e7-90fe81457f5a" providerId="ADAL" clId="{893572BE-A8A2-4F66-803F-B56CA55462A5}" dt="2024-09-17T07:36:31.525" v="214"/>
          <pc:sldLayoutMkLst>
            <pc:docMk/>
            <pc:sldMasterMk cId="3524379556" sldId="2147483858"/>
            <pc:sldLayoutMk cId="2281747263" sldId="2147483864"/>
          </pc:sldLayoutMkLst>
          <pc:spChg chg="mod">
            <ac:chgData name="James Rowe" userId="cc2cee19-e5d1-4151-83e7-90fe81457f5a" providerId="ADAL" clId="{893572BE-A8A2-4F66-803F-B56CA55462A5}" dt="2024-09-17T07:36:31.525" v="214"/>
            <ac:spMkLst>
              <pc:docMk/>
              <pc:sldMasterMk cId="3524379556" sldId="2147483858"/>
              <pc:sldLayoutMk cId="2281747263" sldId="2147483864"/>
              <ac:spMk id="5" creationId="{00000000-0000-0000-0000-000000000000}"/>
            </ac:spMkLst>
          </pc:spChg>
        </pc:sldLayoutChg>
        <pc:sldLayoutChg chg="modSp mod">
          <pc:chgData name="James Rowe" userId="cc2cee19-e5d1-4151-83e7-90fe81457f5a" providerId="ADAL" clId="{893572BE-A8A2-4F66-803F-B56CA55462A5}" dt="2024-09-17T07:36:38.654" v="216"/>
          <pc:sldLayoutMkLst>
            <pc:docMk/>
            <pc:sldMasterMk cId="3524379556" sldId="2147483858"/>
            <pc:sldLayoutMk cId="4054306202" sldId="2147483865"/>
          </pc:sldLayoutMkLst>
          <pc:spChg chg="mod">
            <ac:chgData name="James Rowe" userId="cc2cee19-e5d1-4151-83e7-90fe81457f5a" providerId="ADAL" clId="{893572BE-A8A2-4F66-803F-B56CA55462A5}" dt="2024-09-17T07:36:38.654" v="216"/>
            <ac:spMkLst>
              <pc:docMk/>
              <pc:sldMasterMk cId="3524379556" sldId="2147483858"/>
              <pc:sldLayoutMk cId="4054306202" sldId="2147483865"/>
              <ac:spMk id="5" creationId="{00000000-0000-0000-0000-000000000000}"/>
            </ac:spMkLst>
          </pc:spChg>
        </pc:sldLayoutChg>
        <pc:sldLayoutChg chg="modSp mod">
          <pc:chgData name="James Rowe" userId="cc2cee19-e5d1-4151-83e7-90fe81457f5a" providerId="ADAL" clId="{893572BE-A8A2-4F66-803F-B56CA55462A5}" dt="2024-09-17T07:36:42.545" v="217"/>
          <pc:sldLayoutMkLst>
            <pc:docMk/>
            <pc:sldMasterMk cId="3524379556" sldId="2147483858"/>
            <pc:sldLayoutMk cId="860626832" sldId="2147483866"/>
          </pc:sldLayoutMkLst>
          <pc:spChg chg="mod">
            <ac:chgData name="James Rowe" userId="cc2cee19-e5d1-4151-83e7-90fe81457f5a" providerId="ADAL" clId="{893572BE-A8A2-4F66-803F-B56CA55462A5}" dt="2024-09-17T07:36:42.545" v="217"/>
            <ac:spMkLst>
              <pc:docMk/>
              <pc:sldMasterMk cId="3524379556" sldId="2147483858"/>
              <pc:sldLayoutMk cId="860626832" sldId="2147483866"/>
              <ac:spMk id="6" creationId="{00000000-0000-0000-0000-000000000000}"/>
            </ac:spMkLst>
          </pc:spChg>
        </pc:sldLayoutChg>
        <pc:sldLayoutChg chg="modSp mod">
          <pc:chgData name="James Rowe" userId="cc2cee19-e5d1-4151-83e7-90fe81457f5a" providerId="ADAL" clId="{893572BE-A8A2-4F66-803F-B56CA55462A5}" dt="2024-09-17T07:36:45.722" v="218"/>
          <pc:sldLayoutMkLst>
            <pc:docMk/>
            <pc:sldMasterMk cId="3524379556" sldId="2147483858"/>
            <pc:sldLayoutMk cId="789073456" sldId="2147483867"/>
          </pc:sldLayoutMkLst>
          <pc:spChg chg="mod">
            <ac:chgData name="James Rowe" userId="cc2cee19-e5d1-4151-83e7-90fe81457f5a" providerId="ADAL" clId="{893572BE-A8A2-4F66-803F-B56CA55462A5}" dt="2024-09-17T07:36:45.722" v="218"/>
            <ac:spMkLst>
              <pc:docMk/>
              <pc:sldMasterMk cId="3524379556" sldId="2147483858"/>
              <pc:sldLayoutMk cId="789073456" sldId="2147483867"/>
              <ac:spMk id="9" creationId="{00000000-0000-0000-0000-000000000000}"/>
            </ac:spMkLst>
          </pc:spChg>
        </pc:sldLayoutChg>
        <pc:sldLayoutChg chg="modSp mod">
          <pc:chgData name="James Rowe" userId="cc2cee19-e5d1-4151-83e7-90fe81457f5a" providerId="ADAL" clId="{893572BE-A8A2-4F66-803F-B56CA55462A5}" dt="2024-09-17T07:36:59.524" v="232" actId="20577"/>
          <pc:sldLayoutMkLst>
            <pc:docMk/>
            <pc:sldMasterMk cId="3524379556" sldId="2147483858"/>
            <pc:sldLayoutMk cId="2923391921" sldId="2147483868"/>
          </pc:sldLayoutMkLst>
          <pc:spChg chg="mod">
            <ac:chgData name="James Rowe" userId="cc2cee19-e5d1-4151-83e7-90fe81457f5a" providerId="ADAL" clId="{893572BE-A8A2-4F66-803F-B56CA55462A5}" dt="2024-09-17T07:36:50.282" v="219"/>
            <ac:spMkLst>
              <pc:docMk/>
              <pc:sldMasterMk cId="3524379556" sldId="2147483858"/>
              <pc:sldLayoutMk cId="2923391921" sldId="2147483868"/>
              <ac:spMk id="9" creationId="{00000000-0000-0000-0000-000000000000}"/>
            </ac:spMkLst>
          </pc:spChg>
          <pc:spChg chg="mod">
            <ac:chgData name="James Rowe" userId="cc2cee19-e5d1-4151-83e7-90fe81457f5a" providerId="ADAL" clId="{893572BE-A8A2-4F66-803F-B56CA55462A5}" dt="2024-09-17T07:36:59.524" v="232" actId="20577"/>
            <ac:spMkLst>
              <pc:docMk/>
              <pc:sldMasterMk cId="3524379556" sldId="2147483858"/>
              <pc:sldLayoutMk cId="2923391921" sldId="2147483868"/>
              <ac:spMk id="13" creationId="{00000000-0000-0000-0000-000000000000}"/>
            </ac:spMkLst>
          </pc:spChg>
        </pc:sldLayoutChg>
        <pc:sldLayoutChg chg="modSp mod">
          <pc:chgData name="James Rowe" userId="cc2cee19-e5d1-4151-83e7-90fe81457f5a" providerId="ADAL" clId="{893572BE-A8A2-4F66-803F-B56CA55462A5}" dt="2024-09-17T07:35:55.869" v="111" actId="20577"/>
          <pc:sldLayoutMkLst>
            <pc:docMk/>
            <pc:sldMasterMk cId="3524379556" sldId="2147483858"/>
            <pc:sldLayoutMk cId="3969089443" sldId="2147483869"/>
          </pc:sldLayoutMkLst>
          <pc:spChg chg="mod">
            <ac:chgData name="James Rowe" userId="cc2cee19-e5d1-4151-83e7-90fe81457f5a" providerId="ADAL" clId="{893572BE-A8A2-4F66-803F-B56CA55462A5}" dt="2024-09-17T07:35:49.569" v="83"/>
            <ac:spMkLst>
              <pc:docMk/>
              <pc:sldMasterMk cId="3524379556" sldId="2147483858"/>
              <pc:sldLayoutMk cId="3969089443" sldId="2147483869"/>
              <ac:spMk id="10" creationId="{00000000-0000-0000-0000-000000000000}"/>
            </ac:spMkLst>
          </pc:spChg>
          <pc:spChg chg="mod">
            <ac:chgData name="James Rowe" userId="cc2cee19-e5d1-4151-83e7-90fe81457f5a" providerId="ADAL" clId="{893572BE-A8A2-4F66-803F-B56CA55462A5}" dt="2024-09-17T07:35:55.869" v="111" actId="20577"/>
            <ac:spMkLst>
              <pc:docMk/>
              <pc:sldMasterMk cId="3524379556" sldId="2147483858"/>
              <pc:sldLayoutMk cId="3969089443" sldId="2147483869"/>
              <ac:spMk id="20" creationId="{00000000-0000-0000-0000-000000000000}"/>
            </ac:spMkLst>
          </pc:spChg>
        </pc:sldLayoutChg>
      </pc:sldMasterChg>
    </pc:docChg>
  </pc:docChgLst>
  <pc:docChgLst>
    <pc:chgData name="Elissa McKay" userId="S::elissa.mckay@glasgow.ac.uk::8696f77e-75b9-4290-957e-5203fb6ab460" providerId="AD" clId="Web-{8DCC2A8B-F997-A0D8-9946-014BA8D1BDFE}"/>
    <pc:docChg chg="addSld delSld modSld sldOrd">
      <pc:chgData name="Elissa McKay" userId="S::elissa.mckay@glasgow.ac.uk::8696f77e-75b9-4290-957e-5203fb6ab460" providerId="AD" clId="Web-{8DCC2A8B-F997-A0D8-9946-014BA8D1BDFE}" dt="2022-10-18T15:21:42.845" v="27"/>
      <pc:docMkLst>
        <pc:docMk/>
      </pc:docMkLst>
      <pc:sldChg chg="del">
        <pc:chgData name="Elissa McKay" userId="S::elissa.mckay@glasgow.ac.uk::8696f77e-75b9-4290-957e-5203fb6ab460" providerId="AD" clId="Web-{8DCC2A8B-F997-A0D8-9946-014BA8D1BDFE}" dt="2022-10-18T15:21:42.845" v="27"/>
        <pc:sldMkLst>
          <pc:docMk/>
          <pc:sldMk cId="1713196916" sldId="391"/>
        </pc:sldMkLst>
      </pc:sldChg>
      <pc:sldChg chg="modSp">
        <pc:chgData name="Elissa McKay" userId="S::elissa.mckay@glasgow.ac.uk::8696f77e-75b9-4290-957e-5203fb6ab460" providerId="AD" clId="Web-{8DCC2A8B-F997-A0D8-9946-014BA8D1BDFE}" dt="2022-10-18T15:19:29.043" v="17" actId="20577"/>
        <pc:sldMkLst>
          <pc:docMk/>
          <pc:sldMk cId="339001113" sldId="412"/>
        </pc:sldMkLst>
        <pc:spChg chg="mod">
          <ac:chgData name="Elissa McKay" userId="S::elissa.mckay@glasgow.ac.uk::8696f77e-75b9-4290-957e-5203fb6ab460" providerId="AD" clId="Web-{8DCC2A8B-F997-A0D8-9946-014BA8D1BDFE}" dt="2022-10-18T15:19:29.043" v="17" actId="20577"/>
          <ac:spMkLst>
            <pc:docMk/>
            <pc:sldMk cId="339001113" sldId="412"/>
            <ac:spMk id="3" creationId="{D667DF95-D754-FEF7-6C39-1C675316DE1A}"/>
          </ac:spMkLst>
        </pc:spChg>
      </pc:sldChg>
      <pc:sldChg chg="modSp add ord replId">
        <pc:chgData name="Elissa McKay" userId="S::elissa.mckay@glasgow.ac.uk::8696f77e-75b9-4290-957e-5203fb6ab460" providerId="AD" clId="Web-{8DCC2A8B-F997-A0D8-9946-014BA8D1BDFE}" dt="2022-10-18T15:19:52.107" v="23" actId="20577"/>
        <pc:sldMkLst>
          <pc:docMk/>
          <pc:sldMk cId="686738425" sldId="421"/>
        </pc:sldMkLst>
        <pc:spChg chg="mod">
          <ac:chgData name="Elissa McKay" userId="S::elissa.mckay@glasgow.ac.uk::8696f77e-75b9-4290-957e-5203fb6ab460" providerId="AD" clId="Web-{8DCC2A8B-F997-A0D8-9946-014BA8D1BDFE}" dt="2022-10-18T15:19:52.107" v="23" actId="20577"/>
          <ac:spMkLst>
            <pc:docMk/>
            <pc:sldMk cId="686738425" sldId="421"/>
            <ac:spMk id="2" creationId="{26A81A5A-2A4B-9FE2-3F4D-249CE4F8D033}"/>
          </ac:spMkLst>
        </pc:spChg>
      </pc:sldChg>
      <pc:sldChg chg="modSp add replId">
        <pc:chgData name="Elissa McKay" userId="S::elissa.mckay@glasgow.ac.uk::8696f77e-75b9-4290-957e-5203fb6ab460" providerId="AD" clId="Web-{8DCC2A8B-F997-A0D8-9946-014BA8D1BDFE}" dt="2022-10-18T15:20:00.904" v="24" actId="20577"/>
        <pc:sldMkLst>
          <pc:docMk/>
          <pc:sldMk cId="2550020701" sldId="422"/>
        </pc:sldMkLst>
        <pc:spChg chg="mod">
          <ac:chgData name="Elissa McKay" userId="S::elissa.mckay@glasgow.ac.uk::8696f77e-75b9-4290-957e-5203fb6ab460" providerId="AD" clId="Web-{8DCC2A8B-F997-A0D8-9946-014BA8D1BDFE}" dt="2022-10-18T15:20:00.904" v="24" actId="20577"/>
          <ac:spMkLst>
            <pc:docMk/>
            <pc:sldMk cId="2550020701" sldId="422"/>
            <ac:spMk id="2" creationId="{26A81A5A-2A4B-9FE2-3F4D-249CE4F8D033}"/>
          </ac:spMkLst>
        </pc:spChg>
      </pc:sldChg>
      <pc:sldChg chg="modSp add replId">
        <pc:chgData name="Elissa McKay" userId="S::elissa.mckay@glasgow.ac.uk::8696f77e-75b9-4290-957e-5203fb6ab460" providerId="AD" clId="Web-{8DCC2A8B-F997-A0D8-9946-014BA8D1BDFE}" dt="2022-10-18T15:20:12.217" v="25" actId="20577"/>
        <pc:sldMkLst>
          <pc:docMk/>
          <pc:sldMk cId="3708848853" sldId="423"/>
        </pc:sldMkLst>
        <pc:spChg chg="mod">
          <ac:chgData name="Elissa McKay" userId="S::elissa.mckay@glasgow.ac.uk::8696f77e-75b9-4290-957e-5203fb6ab460" providerId="AD" clId="Web-{8DCC2A8B-F997-A0D8-9946-014BA8D1BDFE}" dt="2022-10-18T15:20:12.217" v="25" actId="20577"/>
          <ac:spMkLst>
            <pc:docMk/>
            <pc:sldMk cId="3708848853" sldId="423"/>
            <ac:spMk id="2" creationId="{26A81A5A-2A4B-9FE2-3F4D-249CE4F8D033}"/>
          </ac:spMkLst>
        </pc:spChg>
      </pc:sldChg>
      <pc:sldChg chg="modSp add replId">
        <pc:chgData name="Elissa McKay" userId="S::elissa.mckay@glasgow.ac.uk::8696f77e-75b9-4290-957e-5203fb6ab460" providerId="AD" clId="Web-{8DCC2A8B-F997-A0D8-9946-014BA8D1BDFE}" dt="2022-10-18T15:20:16.467" v="26" actId="20577"/>
        <pc:sldMkLst>
          <pc:docMk/>
          <pc:sldMk cId="871383614" sldId="424"/>
        </pc:sldMkLst>
        <pc:spChg chg="mod">
          <ac:chgData name="Elissa McKay" userId="S::elissa.mckay@glasgow.ac.uk::8696f77e-75b9-4290-957e-5203fb6ab460" providerId="AD" clId="Web-{8DCC2A8B-F997-A0D8-9946-014BA8D1BDFE}" dt="2022-10-18T15:20:16.467" v="26" actId="20577"/>
          <ac:spMkLst>
            <pc:docMk/>
            <pc:sldMk cId="871383614" sldId="424"/>
            <ac:spMk id="2" creationId="{26A81A5A-2A4B-9FE2-3F4D-249CE4F8D03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BB96-BA21-43DE-9C9C-1F5F025F4175}" type="datetimeFigureOut">
              <a:rPr lang="en-GB" smtClean="0"/>
              <a:t>17/09/2024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12286C-2599-4879-B399-CBB46ECD9A42}" type="slidenum">
              <a:rPr lang="en-GB" smtClean="0"/>
              <a:t>‹#›</a:t>
            </a:fld>
            <a:endParaRPr lang="en-GB"/>
          </a:p>
        </p:txBody>
      </p:sp>
    </p:spTree>
    <p:extLst>
      <p:ext uri="{BB962C8B-B14F-4D97-AF65-F5344CB8AC3E}">
        <p14:creationId xmlns:p14="http://schemas.microsoft.com/office/powerpoint/2010/main" val="3832562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69F7A-95D3-4554-B757-D23C69119288}" type="datetimeFigureOut">
              <a:rPr lang="en-GB" smtClean="0"/>
              <a:t>17/09/2024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FEB3FF-8B9C-41E9-875E-569DC5C001AF}" type="slidenum">
              <a:rPr lang="en-GB" smtClean="0"/>
              <a:t>‹#›</a:t>
            </a:fld>
            <a:endParaRPr lang="en-GB"/>
          </a:p>
        </p:txBody>
      </p:sp>
    </p:spTree>
    <p:extLst>
      <p:ext uri="{BB962C8B-B14F-4D97-AF65-F5344CB8AC3E}">
        <p14:creationId xmlns:p14="http://schemas.microsoft.com/office/powerpoint/2010/main" val="4124123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Picture Placeholder 15"/>
          <p:cNvSpPr>
            <a:spLocks noGrp="1"/>
          </p:cNvSpPr>
          <p:nvPr>
            <p:ph type="pic" sz="quarter" idx="16"/>
          </p:nvPr>
        </p:nvSpPr>
        <p:spPr>
          <a:xfrm>
            <a:off x="0" y="-980"/>
            <a:ext cx="9124950" cy="5543550"/>
          </a:xfrm>
        </p:spPr>
        <p:txBody>
          <a:bodyPr/>
          <a:lstStyle>
            <a:lvl1pPr>
              <a:defRPr>
                <a:latin typeface="Arial" panose="020B0604020202020204" pitchFamily="34" charset="0"/>
                <a:cs typeface="Arial" panose="020B0604020202020204" pitchFamily="34" charset="0"/>
              </a:defRPr>
            </a:lvl1pPr>
          </a:lstStyle>
          <a:p>
            <a:r>
              <a:rPr lang="en-US"/>
              <a:t>Click icon to add picture</a:t>
            </a:r>
            <a:endParaRPr lang="en-GB"/>
          </a:p>
        </p:txBody>
      </p:sp>
      <p:sp>
        <p:nvSpPr>
          <p:cNvPr id="12" name="Rectangle 11"/>
          <p:cNvSpPr/>
          <p:nvPr userDrawn="1"/>
        </p:nvSpPr>
        <p:spPr>
          <a:xfrm>
            <a:off x="9266237" y="0"/>
            <a:ext cx="2929343" cy="5554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 name="Rectangle 7"/>
          <p:cNvSpPr/>
          <p:nvPr userDrawn="1"/>
        </p:nvSpPr>
        <p:spPr>
          <a:xfrm>
            <a:off x="0" y="-9526"/>
            <a:ext cx="9124950" cy="5563907"/>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40EA840-7AB9-4BDD-B42B-25E441C6AEB1}" type="datetime1">
              <a:rPr lang="en-US" smtClean="0"/>
              <a:t>9/17/2024</a:t>
            </a:fld>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10" name="Rectangle 9"/>
          <p:cNvSpPr/>
          <p:nvPr userDrawn="1"/>
        </p:nvSpPr>
        <p:spPr>
          <a:xfrm>
            <a:off x="728899" y="5999834"/>
            <a:ext cx="2592376" cy="338554"/>
          </a:xfrm>
          <a:prstGeom prst="rect">
            <a:avLst/>
          </a:prstGeom>
        </p:spPr>
        <p:txBody>
          <a:bodyPr wrap="none">
            <a:spAutoFit/>
          </a:bodyPr>
          <a:lstStyle/>
          <a:p>
            <a:r>
              <a:rPr lang="en-GB" sz="1600" b="0" dirty="0">
                <a:solidFill>
                  <a:schemeClr val="tx1">
                    <a:lumMod val="75000"/>
                    <a:lumOff val="25000"/>
                  </a:schemeClr>
                </a:solidFill>
                <a:latin typeface="Arial" panose="020B0604020202020204" pitchFamily="34" charset="0"/>
                <a:cs typeface="Arial" panose="020B0604020202020204" pitchFamily="34" charset="0"/>
              </a:rPr>
              <a:t>gla.ac.uk/</a:t>
            </a:r>
            <a:r>
              <a:rPr lang="en-GB" sz="1600" b="1" dirty="0" err="1">
                <a:solidFill>
                  <a:schemeClr val="tx1">
                    <a:lumMod val="75000"/>
                    <a:lumOff val="25000"/>
                  </a:schemeClr>
                </a:solidFill>
                <a:latin typeface="Arial" panose="020B0604020202020204" pitchFamily="34" charset="0"/>
                <a:cs typeface="Arial" panose="020B0604020202020204" pitchFamily="34" charset="0"/>
              </a:rPr>
              <a:t>myglasgow</a:t>
            </a:r>
            <a:r>
              <a:rPr lang="en-GB" sz="1600" b="0"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sld</a:t>
            </a:r>
            <a:r>
              <a:rPr lang="en-GB" sz="1600" b="0" dirty="0">
                <a:solidFill>
                  <a:schemeClr val="tx1">
                    <a:lumMod val="75000"/>
                    <a:lumOff val="25000"/>
                  </a:schemeClr>
                </a:solidFill>
                <a:latin typeface="Arial" panose="020B0604020202020204" pitchFamily="34" charset="0"/>
                <a:cs typeface="Arial" panose="020B0604020202020204" pitchFamily="34" charset="0"/>
              </a:rPr>
              <a:t>/</a:t>
            </a:r>
            <a:endParaRPr lang="en-GB"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0" name="Subtitle 2"/>
          <p:cNvSpPr txBox="1">
            <a:spLocks/>
          </p:cNvSpPr>
          <p:nvPr userDrawn="1"/>
        </p:nvSpPr>
        <p:spPr>
          <a:xfrm>
            <a:off x="217630" y="6344106"/>
            <a:ext cx="7315200" cy="33037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rgbClr val="0075B0"/>
              </a:buClr>
              <a:buFont typeface="Wingdings 2" pitchFamily="18" charset="2"/>
              <a:buNone/>
              <a:defRPr lang="en-US" sz="2200" kern="1200" cap="none" spc="0" baseline="0">
                <a:solidFill>
                  <a:schemeClr val="bg1"/>
                </a:solidFill>
                <a:latin typeface="+mj-lt"/>
                <a:ea typeface="+mn-ea"/>
                <a:cs typeface="Arial" panose="020B0604020202020204" pitchFamily="34" charset="0"/>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GB" sz="1400" dirty="0">
                <a:solidFill>
                  <a:schemeClr val="tx1">
                    <a:lumMod val="75000"/>
                    <a:lumOff val="25000"/>
                  </a:schemeClr>
                </a:solidFill>
                <a:latin typeface="Arial" panose="020B0604020202020204" pitchFamily="34" charset="0"/>
                <a:cs typeface="Arial" panose="020B0604020202020204" pitchFamily="34" charset="0"/>
              </a:rPr>
              <a:t>Student Learning Development</a:t>
            </a:r>
          </a:p>
        </p:txBody>
      </p:sp>
      <p:sp>
        <p:nvSpPr>
          <p:cNvPr id="27" name="SmartArt Placeholder 26"/>
          <p:cNvSpPr>
            <a:spLocks noGrp="1"/>
          </p:cNvSpPr>
          <p:nvPr>
            <p:ph type="dgm" sz="quarter" idx="14" hasCustomPrompt="1"/>
          </p:nvPr>
        </p:nvSpPr>
        <p:spPr>
          <a:xfrm>
            <a:off x="254270" y="4619455"/>
            <a:ext cx="8325708" cy="924096"/>
          </a:xfrm>
        </p:spPr>
        <p:txBody>
          <a:bodyPr>
            <a:normAutofit/>
          </a:bodyPr>
          <a:lstStyle>
            <a:lvl1pPr marL="0" indent="0">
              <a:buNone/>
              <a:defRPr sz="1600" baseline="0">
                <a:solidFill>
                  <a:schemeClr val="bg1"/>
                </a:solidFill>
                <a:latin typeface="Arial" panose="020B0604020202020204" pitchFamily="34" charset="0"/>
                <a:cs typeface="Arial" panose="020B0604020202020204" pitchFamily="34" charset="0"/>
              </a:defRPr>
            </a:lvl1pPr>
          </a:lstStyle>
          <a:p>
            <a:r>
              <a:rPr lang="en-GB"/>
              <a:t>[Progress indicator goes here. Can’t embed in Master slide or it’ll get locked. You’ll get one copy in a fresh file if you select File &gt; New and use our LEADS template.]</a:t>
            </a:r>
          </a:p>
        </p:txBody>
      </p:sp>
      <p:sp>
        <p:nvSpPr>
          <p:cNvPr id="5" name="Text Placeholder 4"/>
          <p:cNvSpPr>
            <a:spLocks noGrp="1"/>
          </p:cNvSpPr>
          <p:nvPr>
            <p:ph type="body" sz="quarter" idx="15" hasCustomPrompt="1"/>
          </p:nvPr>
        </p:nvSpPr>
        <p:spPr>
          <a:xfrm>
            <a:off x="254000" y="4162425"/>
            <a:ext cx="7340600" cy="546100"/>
          </a:xfrm>
        </p:spPr>
        <p:txBody>
          <a:bodyPr>
            <a:normAutofit/>
          </a:bodyPr>
          <a:lstStyle>
            <a:lvl1pPr marL="0" indent="0">
              <a:buNone/>
              <a:defRPr sz="2200" baseline="0">
                <a:solidFill>
                  <a:schemeClr val="bg1"/>
                </a:solidFill>
                <a:latin typeface="Arial" panose="020B0604020202020204" pitchFamily="34" charset="0"/>
                <a:cs typeface="Arial" panose="020B0604020202020204" pitchFamily="34" charset="0"/>
              </a:defRPr>
            </a:lvl1pPr>
            <a:lvl2pPr marL="503237"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a:t>[NAME] Series for College of [NAME] Students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496" y="5844869"/>
            <a:ext cx="420403" cy="420403"/>
          </a:xfrm>
          <a:prstGeom prst="rect">
            <a:avLst/>
          </a:prstGeom>
        </p:spPr>
      </p:pic>
      <p:sp>
        <p:nvSpPr>
          <p:cNvPr id="15" name="Title 1"/>
          <p:cNvSpPr txBox="1">
            <a:spLocks/>
          </p:cNvSpPr>
          <p:nvPr userDrawn="1"/>
        </p:nvSpPr>
        <p:spPr>
          <a:xfrm>
            <a:off x="0" y="3317777"/>
            <a:ext cx="5600700" cy="1121809"/>
          </a:xfrm>
          <a:prstGeom prst="rect">
            <a:avLst/>
          </a:prstGeom>
          <a:solidFill>
            <a:schemeClr val="accent1"/>
          </a:solidFill>
        </p:spPr>
        <p:txBody>
          <a:bodyPr vert="horz" wrap="square" lIns="273600" tIns="144000" rIns="273600" bIns="144000" rtlCol="0" anchor="t" anchorCtr="0">
            <a:spAutoFit/>
          </a:bodyPr>
          <a:lstStyle>
            <a:lvl1pPr algn="l" defTabSz="914400" rtl="0" eaLnBrk="1" latinLnBrk="0" hangingPunct="1">
              <a:lnSpc>
                <a:spcPct val="90000"/>
              </a:lnSpc>
              <a:spcBef>
                <a:spcPct val="0"/>
              </a:spcBef>
              <a:buNone/>
              <a:defRPr sz="3600" kern="1200" spc="-60" baseline="0">
                <a:solidFill>
                  <a:srgbClr val="FFFFFF"/>
                </a:solidFill>
                <a:latin typeface="Arial" panose="020B0604020202020204" pitchFamily="34" charset="0"/>
                <a:ea typeface="+mj-ea"/>
                <a:cs typeface="Arial" panose="020B0604020202020204" pitchFamily="34" charset="0"/>
              </a:defRPr>
            </a:lvl1pPr>
          </a:lstStyle>
          <a:p>
            <a:r>
              <a:rPr lang="en-GB" sz="6000"/>
              <a:t>Title here </a:t>
            </a:r>
            <a:r>
              <a:rPr lang="en-GB" sz="1100"/>
              <a:t>(box sized</a:t>
            </a:r>
            <a:r>
              <a:rPr lang="en-GB" sz="1100" baseline="0"/>
              <a:t> for no descenders)</a:t>
            </a:r>
            <a:endParaRPr lang="en-GB" sz="6000"/>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81354"/>
            <a:ext cx="1587500" cy="711200"/>
          </a:xfrm>
          <a:prstGeom prst="rect">
            <a:avLst/>
          </a:prstGeom>
        </p:spPr>
      </p:pic>
    </p:spTree>
    <p:extLst>
      <p:ext uri="{BB962C8B-B14F-4D97-AF65-F5344CB8AC3E}">
        <p14:creationId xmlns:p14="http://schemas.microsoft.com/office/powerpoint/2010/main" val="254364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32" y="1143000"/>
            <a:ext cx="2834640" cy="4582682"/>
          </a:xfrm>
        </p:spPr>
        <p:txBody>
          <a:bodyPr anchor="ctr">
            <a:normAutofit/>
          </a:bodyPr>
          <a:lstStyle>
            <a:lvl1pPr algn="l">
              <a:defRPr sz="3200" b="0">
                <a:latin typeface="Arial" panose="020B0604020202020204" pitchFamily="34" charset="0"/>
                <a:cs typeface="Arial" panose="020B0604020202020204" pitchFamily="34" charset="0"/>
              </a:defRPr>
            </a:lvl1pPr>
          </a:lstStyle>
          <a:p>
            <a:r>
              <a:rPr lang="en-US"/>
              <a:t>Photographic slide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Date Placeholder 7"/>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E1074BD-6189-4CF5-B20F-B565A71288F4}" type="datetime1">
              <a:rPr lang="en-US" smtClean="0"/>
              <a:t>9/17/2024</a:t>
            </a:fld>
            <a:endParaRPr lang="en-US"/>
          </a:p>
        </p:txBody>
      </p:sp>
      <p:sp>
        <p:nvSpPr>
          <p:cNvPr id="9" name="Footer Placeholder 8"/>
          <p:cNvSpPr>
            <a:spLocks noGrp="1"/>
          </p:cNvSpPr>
          <p:nvPr>
            <p:ph type="ftr" sz="quarter" idx="11"/>
          </p:nvPr>
        </p:nvSpPr>
        <p:spPr>
          <a:xfrm>
            <a:off x="256032" y="6356350"/>
            <a:ext cx="5911517" cy="365125"/>
          </a:xfr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10" name="Slide Number Placeholder 9"/>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789073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11" name="Picture Placeholder 15"/>
          <p:cNvSpPr>
            <a:spLocks noGrp="1"/>
          </p:cNvSpPr>
          <p:nvPr>
            <p:ph type="pic" sz="quarter" idx="16"/>
          </p:nvPr>
        </p:nvSpPr>
        <p:spPr>
          <a:xfrm>
            <a:off x="3570642" y="759598"/>
            <a:ext cx="8115232" cy="2778333"/>
          </a:xfrm>
        </p:spPr>
        <p:txBody>
          <a:bodyPr/>
          <a:lstStyle>
            <a:lvl1pPr>
              <a:defRPr>
                <a:latin typeface="Arial" panose="020B0604020202020204" pitchFamily="34" charset="0"/>
                <a:cs typeface="Arial" panose="020B0604020202020204" pitchFamily="34" charset="0"/>
              </a:defRPr>
            </a:lvl1pPr>
          </a:lstStyle>
          <a:p>
            <a:r>
              <a:rPr lang="en-US"/>
              <a:t>Click icon to add picture</a:t>
            </a:r>
            <a:endParaRPr lang="en-GB"/>
          </a:p>
        </p:txBody>
      </p:sp>
      <p:sp>
        <p:nvSpPr>
          <p:cNvPr id="12" name="Rectangle 11"/>
          <p:cNvSpPr/>
          <p:nvPr userDrawn="1"/>
        </p:nvSpPr>
        <p:spPr>
          <a:xfrm>
            <a:off x="3570642" y="759599"/>
            <a:ext cx="8115231" cy="277833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256032" y="1143000"/>
            <a:ext cx="2834640" cy="4582682"/>
          </a:xfrm>
        </p:spPr>
        <p:txBody>
          <a:bodyPr anchor="ctr">
            <a:normAutofit/>
          </a:bodyPr>
          <a:lstStyle>
            <a:lvl1pPr algn="l">
              <a:defRPr sz="3200" b="0" baseline="0">
                <a:latin typeface="Arial" panose="020B0604020202020204" pitchFamily="34" charset="0"/>
                <a:cs typeface="Arial" panose="020B0604020202020204" pitchFamily="34" charset="0"/>
              </a:defRPr>
            </a:lvl1pPr>
          </a:lstStyle>
          <a:p>
            <a:r>
              <a:rPr lang="en-US"/>
              <a:t>Final slide (contact info </a:t>
            </a:r>
            <a:r>
              <a:rPr lang="en-US" err="1"/>
              <a:t>etc</a:t>
            </a:r>
            <a:r>
              <a:rPr lang="en-US"/>
              <a:t>)</a:t>
            </a:r>
          </a:p>
        </p:txBody>
      </p:sp>
      <p:sp>
        <p:nvSpPr>
          <p:cNvPr id="8" name="Date Placeholder 7"/>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0F7B0B0D-7BF3-442E-9D0F-EF981279BA57}" type="datetime1">
              <a:rPr lang="en-US" smtClean="0"/>
              <a:t>9/17/2024</a:t>
            </a:fld>
            <a:endParaRPr lang="en-US"/>
          </a:p>
        </p:txBody>
      </p:sp>
      <p:sp>
        <p:nvSpPr>
          <p:cNvPr id="9" name="Footer Placeholder 8"/>
          <p:cNvSpPr>
            <a:spLocks noGrp="1"/>
          </p:cNvSpPr>
          <p:nvPr>
            <p:ph type="ftr" sz="quarter" idx="11"/>
          </p:nvPr>
        </p:nvSpPr>
        <p:spPr>
          <a:xfrm>
            <a:off x="256032" y="6356350"/>
            <a:ext cx="5911517" cy="365125"/>
          </a:xfr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10" name="Slide Number Placeholder 9"/>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7" name="Content Placeholder 2"/>
          <p:cNvSpPr>
            <a:spLocks noGrp="1"/>
          </p:cNvSpPr>
          <p:nvPr>
            <p:ph idx="13"/>
          </p:nvPr>
        </p:nvSpPr>
        <p:spPr>
          <a:xfrm>
            <a:off x="3570644" y="3580688"/>
            <a:ext cx="8115230" cy="2408632"/>
          </a:xfrm>
        </p:spPr>
        <p:txBody>
          <a:bodyPr/>
          <a:lstStyle>
            <a:lvl1pPr marL="265113" indent="-265113">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3996820" y="6281434"/>
            <a:ext cx="3001014" cy="338554"/>
          </a:xfrm>
          <a:prstGeom prst="rect">
            <a:avLst/>
          </a:prstGeom>
        </p:spPr>
        <p:txBody>
          <a:bodyPr wrap="none">
            <a:spAutoFit/>
          </a:bodyPr>
          <a:lstStyle/>
          <a:p>
            <a:r>
              <a:rPr lang="en-GB" sz="1600" b="0" dirty="0">
                <a:solidFill>
                  <a:schemeClr val="tx1">
                    <a:lumMod val="75000"/>
                    <a:lumOff val="25000"/>
                  </a:schemeClr>
                </a:solidFill>
                <a:latin typeface="Arial" panose="020B0604020202020204" pitchFamily="34" charset="0"/>
                <a:cs typeface="Arial" panose="020B0604020202020204" pitchFamily="34" charset="0"/>
              </a:rPr>
              <a:t>glasgow.ac.uk</a:t>
            </a:r>
            <a:r>
              <a:rPr lang="en-GB" sz="1600" b="1"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myglasgow</a:t>
            </a:r>
            <a:r>
              <a:rPr lang="en-GB" sz="1600" b="1"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sld</a:t>
            </a:r>
            <a:endParaRPr lang="en-GB" sz="16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4491" y="6165687"/>
            <a:ext cx="411545" cy="411545"/>
          </a:xfrm>
          <a:prstGeom prst="rect">
            <a:avLst/>
          </a:prstGeom>
        </p:spPr>
      </p:pic>
    </p:spTree>
    <p:extLst>
      <p:ext uri="{BB962C8B-B14F-4D97-AF65-F5344CB8AC3E}">
        <p14:creationId xmlns:p14="http://schemas.microsoft.com/office/powerpoint/2010/main" val="292339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2" name="Rectangle 11"/>
          <p:cNvSpPr/>
          <p:nvPr userDrawn="1"/>
        </p:nvSpPr>
        <p:spPr>
          <a:xfrm>
            <a:off x="9266237" y="0"/>
            <a:ext cx="2929343" cy="55543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 name="Rectangle 7"/>
          <p:cNvSpPr/>
          <p:nvPr userDrawn="1"/>
        </p:nvSpPr>
        <p:spPr>
          <a:xfrm>
            <a:off x="0" y="-9525"/>
            <a:ext cx="9124950" cy="5563907"/>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08B769DC-5206-480F-B8B4-8D93A9D75162}" type="datetime1">
              <a:rPr lang="en-US" smtClean="0"/>
              <a:t>9/17/2024</a:t>
            </a:fld>
            <a:endParaRPr 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10" name="Rectangle 9"/>
          <p:cNvSpPr/>
          <p:nvPr userDrawn="1"/>
        </p:nvSpPr>
        <p:spPr>
          <a:xfrm>
            <a:off x="728899" y="5999834"/>
            <a:ext cx="2499402" cy="338554"/>
          </a:xfrm>
          <a:prstGeom prst="rect">
            <a:avLst/>
          </a:prstGeom>
        </p:spPr>
        <p:txBody>
          <a:bodyPr wrap="none">
            <a:spAutoFit/>
          </a:bodyPr>
          <a:lstStyle/>
          <a:p>
            <a:r>
              <a:rPr lang="en-GB" sz="1600" b="0" dirty="0">
                <a:solidFill>
                  <a:schemeClr val="tx1">
                    <a:lumMod val="75000"/>
                    <a:lumOff val="25000"/>
                  </a:schemeClr>
                </a:solidFill>
                <a:latin typeface="Arial" panose="020B0604020202020204" pitchFamily="34" charset="0"/>
                <a:cs typeface="Arial" panose="020B0604020202020204" pitchFamily="34" charset="0"/>
              </a:rPr>
              <a:t>gla.ac.uk/</a:t>
            </a:r>
            <a:r>
              <a:rPr lang="en-GB" sz="1600" b="0" dirty="0" err="1">
                <a:solidFill>
                  <a:schemeClr val="tx1">
                    <a:lumMod val="75000"/>
                    <a:lumOff val="25000"/>
                  </a:schemeClr>
                </a:solidFill>
                <a:latin typeface="Arial" panose="020B0604020202020204" pitchFamily="34" charset="0"/>
                <a:cs typeface="Arial" panose="020B0604020202020204" pitchFamily="34" charset="0"/>
              </a:rPr>
              <a:t>myglasgow</a:t>
            </a:r>
            <a:r>
              <a:rPr lang="en-GB" sz="1600" b="0" dirty="0">
                <a:solidFill>
                  <a:schemeClr val="tx1">
                    <a:lumMod val="75000"/>
                    <a:lumOff val="25000"/>
                  </a:schemeClr>
                </a:solidFill>
                <a:latin typeface="Arial" panose="020B0604020202020204" pitchFamily="34" charset="0"/>
                <a:cs typeface="Arial" panose="020B0604020202020204" pitchFamily="34" charset="0"/>
              </a:rPr>
              <a:t>/</a:t>
            </a:r>
            <a:r>
              <a:rPr lang="en-GB" sz="1600" b="1" dirty="0" err="1">
                <a:solidFill>
                  <a:schemeClr val="tx1">
                    <a:lumMod val="75000"/>
                    <a:lumOff val="25000"/>
                  </a:schemeClr>
                </a:solidFill>
                <a:latin typeface="Arial" panose="020B0604020202020204" pitchFamily="34" charset="0"/>
                <a:cs typeface="Arial" panose="020B0604020202020204" pitchFamily="34" charset="0"/>
              </a:rPr>
              <a:t>sld</a:t>
            </a:r>
            <a:r>
              <a:rPr lang="en-GB" sz="1600" b="0" dirty="0">
                <a:solidFill>
                  <a:schemeClr val="tx1">
                    <a:lumMod val="75000"/>
                    <a:lumOff val="25000"/>
                  </a:schemeClr>
                </a:solidFill>
                <a:latin typeface="Arial" panose="020B0604020202020204" pitchFamily="34" charset="0"/>
                <a:cs typeface="Arial" panose="020B0604020202020204" pitchFamily="34" charset="0"/>
              </a:rPr>
              <a:t>/</a:t>
            </a:r>
            <a:endParaRPr lang="en-GB" sz="1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0" name="Subtitle 2"/>
          <p:cNvSpPr txBox="1">
            <a:spLocks/>
          </p:cNvSpPr>
          <p:nvPr userDrawn="1"/>
        </p:nvSpPr>
        <p:spPr>
          <a:xfrm>
            <a:off x="217630" y="6344106"/>
            <a:ext cx="7315200" cy="33037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rgbClr val="0075B0"/>
              </a:buClr>
              <a:buFont typeface="Wingdings 2" pitchFamily="18" charset="2"/>
              <a:buNone/>
              <a:defRPr lang="en-US" sz="2200" kern="1200" cap="none" spc="0" baseline="0">
                <a:solidFill>
                  <a:schemeClr val="bg1"/>
                </a:solidFill>
                <a:latin typeface="+mj-lt"/>
                <a:ea typeface="+mn-ea"/>
                <a:cs typeface="Arial" panose="020B0604020202020204" pitchFamily="34" charset="0"/>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GB" sz="1400" dirty="0">
                <a:solidFill>
                  <a:schemeClr val="tx1">
                    <a:lumMod val="75000"/>
                    <a:lumOff val="25000"/>
                  </a:schemeClr>
                </a:solidFill>
                <a:latin typeface="Arial" panose="020B0604020202020204" pitchFamily="34" charset="0"/>
                <a:cs typeface="Arial" panose="020B0604020202020204" pitchFamily="34" charset="0"/>
              </a:rPr>
              <a:t>Student Learning Development</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496" y="5844869"/>
            <a:ext cx="420403" cy="420403"/>
          </a:xfrm>
          <a:prstGeom prst="rect">
            <a:avLst/>
          </a:prstGeom>
        </p:spPr>
      </p:pic>
      <p:sp>
        <p:nvSpPr>
          <p:cNvPr id="15" name="Title 1"/>
          <p:cNvSpPr txBox="1">
            <a:spLocks/>
          </p:cNvSpPr>
          <p:nvPr userDrawn="1"/>
        </p:nvSpPr>
        <p:spPr>
          <a:xfrm>
            <a:off x="0" y="3317777"/>
            <a:ext cx="5600700" cy="1303567"/>
          </a:xfrm>
          <a:prstGeom prst="rect">
            <a:avLst/>
          </a:prstGeom>
          <a:solidFill>
            <a:schemeClr val="accent1"/>
          </a:solidFill>
        </p:spPr>
        <p:txBody>
          <a:bodyPr vert="horz" wrap="square" lIns="273600" tIns="216000" rIns="273600" bIns="252000" rtlCol="0" anchor="t" anchorCtr="0">
            <a:spAutoFit/>
          </a:bodyPr>
          <a:lstStyle>
            <a:lvl1pPr algn="l" defTabSz="914400" rtl="0" eaLnBrk="1" latinLnBrk="0" hangingPunct="1">
              <a:lnSpc>
                <a:spcPct val="90000"/>
              </a:lnSpc>
              <a:spcBef>
                <a:spcPct val="0"/>
              </a:spcBef>
              <a:buNone/>
              <a:defRPr sz="3600" kern="1200" spc="-60" baseline="0">
                <a:solidFill>
                  <a:srgbClr val="FFFFFF"/>
                </a:solidFill>
                <a:latin typeface="Arial" panose="020B0604020202020204" pitchFamily="34" charset="0"/>
                <a:ea typeface="+mj-ea"/>
                <a:cs typeface="Arial" panose="020B0604020202020204" pitchFamily="34" charset="0"/>
              </a:defRPr>
            </a:lvl1pPr>
          </a:lstStyle>
          <a:p>
            <a:r>
              <a:rPr lang="en-GB" sz="6000"/>
              <a:t>Title here </a:t>
            </a:r>
            <a:r>
              <a:rPr lang="en-GB" sz="1100"/>
              <a:t>(box sized</a:t>
            </a:r>
            <a:r>
              <a:rPr lang="en-GB" sz="1100" baseline="0"/>
              <a:t> for descenders)</a:t>
            </a:r>
            <a:endParaRPr lang="en-GB" sz="600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81354"/>
            <a:ext cx="1587500" cy="711200"/>
          </a:xfrm>
          <a:prstGeom prst="rect">
            <a:avLst/>
          </a:prstGeom>
        </p:spPr>
      </p:pic>
    </p:spTree>
    <p:extLst>
      <p:ext uri="{BB962C8B-B14F-4D97-AF65-F5344CB8AC3E}">
        <p14:creationId xmlns:p14="http://schemas.microsoft.com/office/powerpoint/2010/main" val="3969089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General slide varian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a:t>General slide variant 1</a:t>
            </a:r>
          </a:p>
        </p:txBody>
      </p:sp>
      <p:sp>
        <p:nvSpPr>
          <p:cNvPr id="3" name="Content Placeholder 2"/>
          <p:cNvSpPr>
            <a:spLocks noGrp="1"/>
          </p:cNvSpPr>
          <p:nvPr>
            <p:ph idx="1"/>
          </p:nvPr>
        </p:nvSpPr>
        <p:spPr/>
        <p:txBody>
          <a:bodyPr/>
          <a:lstStyle>
            <a:lvl1pPr marL="358775" indent="-358775">
              <a:defRPr lang="en-US" sz="320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7936391-38EC-47F8-85EB-B10AB5E16AC2}" type="datetime1">
              <a:rPr lang="en-US" smtClean="0"/>
              <a:t>9/17/2024</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227903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General slide variant 1 with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a:t>General slide variant 1 with two columns</a:t>
            </a:r>
          </a:p>
        </p:txBody>
      </p:sp>
      <p:sp>
        <p:nvSpPr>
          <p:cNvPr id="3" name="Content Placeholder 2"/>
          <p:cNvSpPr>
            <a:spLocks noGrp="1"/>
          </p:cNvSpPr>
          <p:nvPr>
            <p:ph sz="half" idx="1"/>
          </p:nvPr>
        </p:nvSpPr>
        <p:spPr>
          <a:xfrm>
            <a:off x="3867912" y="868680"/>
            <a:ext cx="3474720" cy="5120640"/>
          </a:xfrm>
        </p:spPr>
        <p:txBody>
          <a:bodyPr/>
          <a:lstStyle>
            <a:lvl1pPr>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673A292-041B-497F-A1AB-B4254257ADC2}" type="datetime1">
              <a:rPr lang="en-US" smtClean="0"/>
              <a:t>9/17/2024</a:t>
            </a:fld>
            <a:endParaRPr lang="en-US"/>
          </a:p>
        </p:txBody>
      </p:sp>
      <p:sp>
        <p:nvSpPr>
          <p:cNvPr id="9" name="Footer Placeholder 8"/>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10" name="Slide Number Placeholder 9"/>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337795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General slide variant 2">
    <p:spTree>
      <p:nvGrpSpPr>
        <p:cNvPr id="1" name=""/>
        <p:cNvGrpSpPr/>
        <p:nvPr/>
      </p:nvGrpSpPr>
      <p:grpSpPr>
        <a:xfrm>
          <a:off x="0" y="0"/>
          <a:ext cx="0" cy="0"/>
          <a:chOff x="0" y="0"/>
          <a:chExt cx="0" cy="0"/>
        </a:xfrm>
      </p:grpSpPr>
      <p:sp>
        <p:nvSpPr>
          <p:cNvPr id="8" name="Rectangle 7"/>
          <p:cNvSpPr/>
          <p:nvPr userDrawn="1"/>
        </p:nvSpPr>
        <p:spPr>
          <a:xfrm>
            <a:off x="0" y="1"/>
            <a:ext cx="12192000" cy="1514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0550" y="1619249"/>
            <a:ext cx="11049000" cy="4624201"/>
          </a:xfrm>
        </p:spPr>
        <p:txBody>
          <a:bodyPr/>
          <a:lstStyle>
            <a:lvl1pPr marL="358775" indent="-358775">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0F8C829-4EE9-4D26-80A3-924A70E800D4}" type="datetime1">
              <a:rPr lang="en-US" smtClean="0"/>
              <a:t>9/17/2024</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2" name="Title 1"/>
          <p:cNvSpPr>
            <a:spLocks noGrp="1"/>
          </p:cNvSpPr>
          <p:nvPr>
            <p:ph type="title" hasCustomPrompt="1"/>
          </p:nvPr>
        </p:nvSpPr>
        <p:spPr>
          <a:xfrm>
            <a:off x="590550" y="95250"/>
            <a:ext cx="11049000" cy="1323975"/>
          </a:xfrm>
        </p:spPr>
        <p:txBody>
          <a:bodyPr/>
          <a:lstStyle>
            <a:lvl1pPr>
              <a:defRPr>
                <a:latin typeface="Arial" panose="020B0604020202020204" pitchFamily="34" charset="0"/>
                <a:cs typeface="Arial" panose="020B0604020202020204" pitchFamily="34" charset="0"/>
              </a:defRPr>
            </a:lvl1pPr>
          </a:lstStyle>
          <a:p>
            <a:r>
              <a:rPr lang="en-US"/>
              <a:t>General slide variant 2</a:t>
            </a:r>
          </a:p>
        </p:txBody>
      </p:sp>
    </p:spTree>
    <p:extLst>
      <p:ext uri="{BB962C8B-B14F-4D97-AF65-F5344CB8AC3E}">
        <p14:creationId xmlns:p14="http://schemas.microsoft.com/office/powerpoint/2010/main" val="993719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eneral slide variant 2 with 2 rows">
    <p:spTree>
      <p:nvGrpSpPr>
        <p:cNvPr id="1" name=""/>
        <p:cNvGrpSpPr/>
        <p:nvPr/>
      </p:nvGrpSpPr>
      <p:grpSpPr>
        <a:xfrm>
          <a:off x="0" y="0"/>
          <a:ext cx="0" cy="0"/>
          <a:chOff x="0" y="0"/>
          <a:chExt cx="0" cy="0"/>
        </a:xfrm>
      </p:grpSpPr>
      <p:sp>
        <p:nvSpPr>
          <p:cNvPr id="9" name="Rectangle 8"/>
          <p:cNvSpPr/>
          <p:nvPr userDrawn="1"/>
        </p:nvSpPr>
        <p:spPr>
          <a:xfrm>
            <a:off x="0" y="1"/>
            <a:ext cx="12192000" cy="1514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0550" y="1619249"/>
            <a:ext cx="11049000" cy="2255656"/>
          </a:xfrm>
        </p:spPr>
        <p:txBody>
          <a:bodyPr/>
          <a:lstStyle>
            <a:lvl1pPr marL="358775" indent="-358775">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08721651-631A-46B7-9030-0FEDF04BC242}" type="datetime1">
              <a:rPr lang="en-US" smtClean="0"/>
              <a:t>9/17/2024</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2" name="Title 1"/>
          <p:cNvSpPr>
            <a:spLocks noGrp="1"/>
          </p:cNvSpPr>
          <p:nvPr>
            <p:ph type="title" hasCustomPrompt="1"/>
          </p:nvPr>
        </p:nvSpPr>
        <p:spPr>
          <a:xfrm>
            <a:off x="590550" y="95250"/>
            <a:ext cx="11049000" cy="1323975"/>
          </a:xfrm>
        </p:spPr>
        <p:txBody>
          <a:bodyPr/>
          <a:lstStyle>
            <a:lvl1pPr>
              <a:defRPr baseline="0">
                <a:latin typeface="Arial" panose="020B0604020202020204" pitchFamily="34" charset="0"/>
                <a:cs typeface="Arial" panose="020B0604020202020204" pitchFamily="34" charset="0"/>
              </a:defRPr>
            </a:lvl1pPr>
          </a:lstStyle>
          <a:p>
            <a:r>
              <a:rPr lang="en-US"/>
              <a:t>General slide variant 2 with 2 rows</a:t>
            </a:r>
          </a:p>
        </p:txBody>
      </p:sp>
      <p:sp>
        <p:nvSpPr>
          <p:cNvPr id="8" name="Content Placeholder 2"/>
          <p:cNvSpPr>
            <a:spLocks noGrp="1"/>
          </p:cNvSpPr>
          <p:nvPr>
            <p:ph idx="13"/>
          </p:nvPr>
        </p:nvSpPr>
        <p:spPr>
          <a:xfrm>
            <a:off x="590550" y="3975102"/>
            <a:ext cx="11049000" cy="2272928"/>
          </a:xfrm>
        </p:spPr>
        <p:txBody>
          <a:bodyPr/>
          <a:lstStyle>
            <a:lvl1pPr marL="358775" indent="-358775">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1747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General slide variant 1 with two columns and headers">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a:t>General slide variant 1 with two columns and headers</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atin typeface="Arial" panose="020B0604020202020204" pitchFamily="34" charset="0"/>
                <a:cs typeface="Arial" panose="020B0604020202020204" pitchFamily="34" charset="0"/>
              </a:defRPr>
            </a:lvl1pPr>
            <a:lvl2pPr marL="717550" indent="-214313">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005D146-B051-46A6-B18E-751B208604B3}" type="datetime1">
              <a:rPr lang="en-US" smtClean="0"/>
              <a:t>9/17/2024</a:t>
            </a:fld>
            <a:endParaRPr lang="en-US"/>
          </a:p>
        </p:txBody>
      </p:sp>
      <p:sp>
        <p:nvSpPr>
          <p:cNvPr id="11" name="Footer Placeholder 10"/>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12" name="Slide Number Placeholder 11"/>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53252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General slide variant 3">
    <p:spTree>
      <p:nvGrpSpPr>
        <p:cNvPr id="1" name=""/>
        <p:cNvGrpSpPr/>
        <p:nvPr/>
      </p:nvGrpSpPr>
      <p:grpSpPr>
        <a:xfrm>
          <a:off x="0" y="0"/>
          <a:ext cx="0" cy="0"/>
          <a:chOff x="0" y="0"/>
          <a:chExt cx="0" cy="0"/>
        </a:xfrm>
      </p:grpSpPr>
      <p:sp>
        <p:nvSpPr>
          <p:cNvPr id="8" name="Rectangle 7"/>
          <p:cNvSpPr/>
          <p:nvPr userDrawn="1"/>
        </p:nvSpPr>
        <p:spPr>
          <a:xfrm>
            <a:off x="0" y="5345303"/>
            <a:ext cx="12192000" cy="1514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0550" y="542411"/>
            <a:ext cx="11049000" cy="4624201"/>
          </a:xfrm>
        </p:spPr>
        <p:txBody>
          <a:bodyPr/>
          <a:lstStyle>
            <a:lvl1pPr marL="358775" indent="-358775">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088855" y="1"/>
            <a:ext cx="2743200" cy="365125"/>
          </a:xfrm>
        </p:spPr>
        <p:txBody>
          <a:bodyPr/>
          <a:lstStyle>
            <a:lvl1pPr>
              <a:defRPr>
                <a:latin typeface="Arial" panose="020B0604020202020204" pitchFamily="34" charset="0"/>
                <a:cs typeface="Arial" panose="020B0604020202020204" pitchFamily="34" charset="0"/>
              </a:defRPr>
            </a:lvl1pPr>
          </a:lstStyle>
          <a:p>
            <a:fld id="{95BD3593-6712-4642-A8EC-F150C22E0627}" type="datetime1">
              <a:rPr lang="en-US" smtClean="0"/>
              <a:t>9/17/2024</a:t>
            </a:fld>
            <a:endParaRPr lang="en-US"/>
          </a:p>
        </p:txBody>
      </p:sp>
      <p:sp>
        <p:nvSpPr>
          <p:cNvPr id="5" name="Footer Placeholder 4"/>
          <p:cNvSpPr>
            <a:spLocks noGrp="1"/>
          </p:cNvSpPr>
          <p:nvPr>
            <p:ph type="ftr" sz="quarter" idx="11"/>
          </p:nvPr>
        </p:nvSpPr>
        <p:spPr>
          <a:xfrm>
            <a:off x="252919" y="8124"/>
            <a:ext cx="5911517" cy="365125"/>
          </a:xfr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a:xfrm>
            <a:off x="10634135" y="8124"/>
            <a:ext cx="1530927" cy="365125"/>
          </a:xfrm>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
        <p:nvSpPr>
          <p:cNvPr id="2" name="Title 1"/>
          <p:cNvSpPr>
            <a:spLocks noGrp="1"/>
          </p:cNvSpPr>
          <p:nvPr>
            <p:ph type="title" hasCustomPrompt="1"/>
          </p:nvPr>
        </p:nvSpPr>
        <p:spPr>
          <a:xfrm>
            <a:off x="590550" y="5431023"/>
            <a:ext cx="11049000" cy="1323975"/>
          </a:xfrm>
        </p:spPr>
        <p:txBody>
          <a:bodyPr/>
          <a:lstStyle>
            <a:lvl1pPr>
              <a:defRPr>
                <a:latin typeface="Arial" panose="020B0604020202020204" pitchFamily="34" charset="0"/>
                <a:cs typeface="Arial" panose="020B0604020202020204" pitchFamily="34" charset="0"/>
              </a:defRPr>
            </a:lvl1pPr>
          </a:lstStyle>
          <a:p>
            <a:r>
              <a:rPr lang="en-US"/>
              <a:t>General slide variant 3</a:t>
            </a:r>
          </a:p>
        </p:txBody>
      </p:sp>
    </p:spTree>
    <p:extLst>
      <p:ext uri="{BB962C8B-B14F-4D97-AF65-F5344CB8AC3E}">
        <p14:creationId xmlns:p14="http://schemas.microsoft.com/office/powerpoint/2010/main" val="405430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1446A68-8806-487E-887B-B8653DB33E7C}" type="datetime1">
              <a:rPr lang="en-US" smtClean="0"/>
              <a:t>9/17/2024</a:t>
            </a:fld>
            <a:endParaRPr lang="en-US"/>
          </a:p>
        </p:txBody>
      </p:sp>
      <p:sp>
        <p:nvSpPr>
          <p:cNvPr id="6" name="Footer Placeholder 5"/>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860626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34435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marL="358775" lvl="0" indent="-358775" algn="l" defTabSz="914400" rtl="0" eaLnBrk="1" latinLnBrk="0" hangingPunct="1">
              <a:lnSpc>
                <a:spcPct val="90000"/>
              </a:lnSpc>
              <a:spcBef>
                <a:spcPts val="1200"/>
              </a:spcBef>
              <a:buClr>
                <a:schemeClr val="accent1"/>
              </a:buClr>
              <a:buFont typeface="Wingdings 2" pitchFamily="18" charset="2"/>
              <a:buChar char=""/>
            </a:pPr>
            <a:r>
              <a:rPr lang="en-US"/>
              <a:t>Click to edit Master text styles</a:t>
            </a:r>
          </a:p>
          <a:p>
            <a:pPr marL="358775" lvl="1" indent="-358775" algn="l" defTabSz="914400" rtl="0" eaLnBrk="1" latinLnBrk="0" hangingPunct="1">
              <a:lnSpc>
                <a:spcPct val="90000"/>
              </a:lnSpc>
              <a:spcBef>
                <a:spcPts val="1200"/>
              </a:spcBef>
              <a:buClr>
                <a:schemeClr val="accent1"/>
              </a:buClr>
              <a:buFont typeface="Wingdings 2" pitchFamily="18" charset="2"/>
              <a:buChar char=""/>
            </a:pPr>
            <a:r>
              <a:rPr lang="en-US"/>
              <a:t>Second level</a:t>
            </a:r>
          </a:p>
          <a:p>
            <a:pPr marL="358775" lvl="2" indent="-358775" algn="l" defTabSz="914400" rtl="0" eaLnBrk="1" latinLnBrk="0" hangingPunct="1">
              <a:lnSpc>
                <a:spcPct val="90000"/>
              </a:lnSpc>
              <a:spcBef>
                <a:spcPts val="1200"/>
              </a:spcBef>
              <a:buClr>
                <a:schemeClr val="accent1"/>
              </a:buClr>
              <a:buFont typeface="Wingdings 2" pitchFamily="18" charset="2"/>
              <a:buChar char=""/>
            </a:pPr>
            <a:r>
              <a:rPr lang="en-US"/>
              <a:t>Third level</a:t>
            </a:r>
          </a:p>
          <a:p>
            <a:pPr marL="358775" lvl="3" indent="-358775" algn="l" defTabSz="914400" rtl="0" eaLnBrk="1" latinLnBrk="0" hangingPunct="1">
              <a:lnSpc>
                <a:spcPct val="90000"/>
              </a:lnSpc>
              <a:spcBef>
                <a:spcPts val="1200"/>
              </a:spcBef>
              <a:buClr>
                <a:schemeClr val="accent1"/>
              </a:buClr>
              <a:buFont typeface="Wingdings 2" pitchFamily="18" charset="2"/>
              <a:buChar char=""/>
            </a:pPr>
            <a:r>
              <a:rPr lang="en-US"/>
              <a:t>Fourth level</a:t>
            </a:r>
          </a:p>
          <a:p>
            <a:pPr marL="358775" lvl="4" indent="-358775" algn="l" defTabSz="914400" rtl="0" eaLnBrk="1" latinLnBrk="0" hangingPunct="1">
              <a:lnSpc>
                <a:spcPct val="90000"/>
              </a:lnSpc>
              <a:spcBef>
                <a:spcPts val="1200"/>
              </a:spcBef>
              <a:buClr>
                <a:schemeClr val="accent1"/>
              </a:buClr>
              <a:buFont typeface="Wingdings 2" pitchFamily="18" charset="2"/>
              <a:buChar char=""/>
            </a:pPr>
            <a:r>
              <a:rPr lang="en-US"/>
              <a:t>Fifth level</a:t>
            </a:r>
          </a:p>
        </p:txBody>
      </p:sp>
      <p:sp>
        <p:nvSpPr>
          <p:cNvPr id="4" name="Date Placeholder 3"/>
          <p:cNvSpPr>
            <a:spLocks noGrp="1"/>
          </p:cNvSpPr>
          <p:nvPr>
            <p:ph type="dt" sz="half" idx="2"/>
          </p:nvPr>
        </p:nvSpPr>
        <p:spPr>
          <a:xfrm>
            <a:off x="7088855" y="6348227"/>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latin typeface="Arial" panose="020B0604020202020204" pitchFamily="34" charset="0"/>
                <a:cs typeface="Arial" panose="020B0604020202020204" pitchFamily="34" charset="0"/>
              </a:defRPr>
            </a:lvl1pPr>
          </a:lstStyle>
          <a:p>
            <a:fld id="{4014B8BF-8001-494D-AD21-274FED26CE6F}" type="datetime1">
              <a:rPr lang="en-US" smtClean="0"/>
              <a:t>9/17/2024</a:t>
            </a:fld>
            <a:endParaRPr lang="en-US"/>
          </a:p>
        </p:txBody>
      </p:sp>
      <p:sp>
        <p:nvSpPr>
          <p:cNvPr id="5" name="Footer Placeholder 4"/>
          <p:cNvSpPr>
            <a:spLocks noGrp="1"/>
          </p:cNvSpPr>
          <p:nvPr>
            <p:ph type="ftr" sz="quarter" idx="3"/>
          </p:nvPr>
        </p:nvSpPr>
        <p:spPr>
          <a:xfrm>
            <a:off x="252919"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latin typeface="Arial" panose="020B0604020202020204" pitchFamily="34" charset="0"/>
                <a:cs typeface="Arial" panose="020B0604020202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524379556"/>
      </p:ext>
    </p:extLst>
  </p:cSld>
  <p:clrMap bg1="lt1" tx1="dk1" bg2="lt2" tx2="dk2" accent1="accent1" accent2="accent2" accent3="accent3" accent4="accent4" accent5="accent5" accent6="accent6" hlink="hlink" folHlink="folHlink"/>
  <p:sldLayoutIdLst>
    <p:sldLayoutId id="2147483859" r:id="rId1"/>
    <p:sldLayoutId id="2147483869" r:id="rId2"/>
    <p:sldLayoutId id="2147483860" r:id="rId3"/>
    <p:sldLayoutId id="2147483861" r:id="rId4"/>
    <p:sldLayoutId id="2147483863" r:id="rId5"/>
    <p:sldLayoutId id="2147483864" r:id="rId6"/>
    <p:sldLayoutId id="2147483862" r:id="rId7"/>
    <p:sldLayoutId id="2147483865" r:id="rId8"/>
    <p:sldLayoutId id="2147483866" r:id="rId9"/>
    <p:sldLayoutId id="2147483867" r:id="rId10"/>
    <p:sldLayoutId id="2147483868"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Arial" panose="020B0604020202020204" pitchFamily="34" charset="0"/>
          <a:ea typeface="+mj-ea"/>
          <a:cs typeface="Arial" panose="020B0604020202020204" pitchFamily="34" charset="0"/>
        </a:defRPr>
      </a:lvl1pPr>
    </p:titleStyle>
    <p:bodyStyle>
      <a:lvl1pPr marL="182880" indent="-182880" algn="l" defTabSz="914400" rtl="0" eaLnBrk="1" latinLnBrk="0" hangingPunct="1">
        <a:lnSpc>
          <a:spcPct val="90000"/>
        </a:lnSpc>
        <a:spcBef>
          <a:spcPts val="1200"/>
        </a:spcBef>
        <a:buClr>
          <a:srgbClr val="0075B0"/>
        </a:buClr>
        <a:buFont typeface="Wingdings 2" pitchFamily="18" charset="2"/>
        <a:buChar char=""/>
        <a:defRPr lang="en-US" sz="320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marL="803275" indent="-300038" algn="l" defTabSz="914400" rtl="0" eaLnBrk="1" latinLnBrk="0" hangingPunct="1">
        <a:lnSpc>
          <a:spcPct val="90000"/>
        </a:lnSpc>
        <a:spcBef>
          <a:spcPts val="250"/>
        </a:spcBef>
        <a:spcAft>
          <a:spcPts val="250"/>
        </a:spcAft>
        <a:buClr>
          <a:schemeClr val="accent1"/>
        </a:buClr>
        <a:buFont typeface="Wingdings 2" pitchFamily="18" charset="2"/>
        <a:buChar char=""/>
        <a:defRPr sz="28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writingclasses.com/toolbox/tips-masters/george-orwell-6-questions-6-rules#:~:text=Never%20use%20a%20long%20word,of%20an%20everyday%20English%20equivalent." TargetMode="External"/><Relationship Id="rId2" Type="http://schemas.openxmlformats.org/officeDocument/2006/relationships/hyperlink" Target="https://en.wikipedia.org/wiki/The_Elements_of_Style"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eleanor.lib.gla.ac.uk/record=b3150734" TargetMode="External"/><Relationship Id="rId2" Type="http://schemas.openxmlformats.org/officeDocument/2006/relationships/hyperlink" Target="https://ebookcentral.proquest.com/lib/gla/detail.action?docID=6234917"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C183D7F6-B498-43B3-948B-1728B52AA6E4}">
                <adec:decorative xmlns:adec="http://schemas.microsoft.com/office/drawing/2017/decorative" val="1"/>
              </a:ext>
            </a:extLst>
          </p:cNvPr>
          <p:cNvPicPr>
            <a:picLocks noGrp="1" noChangeAspect="1"/>
          </p:cNvPicPr>
          <p:nvPr>
            <p:ph type="pic" sz="quarter" idx="16"/>
          </p:nvPr>
        </p:nvPicPr>
        <p:blipFill>
          <a:blip r:embed="rId2"/>
          <a:stretch>
            <a:fillRect/>
          </a:stretch>
        </p:blipFill>
        <p:spPr>
          <a:xfrm>
            <a:off x="0" y="0"/>
            <a:ext cx="9127222" cy="5564038"/>
          </a:xfrm>
        </p:spPr>
      </p:pic>
      <p:sp>
        <p:nvSpPr>
          <p:cNvPr id="2" name="Title 1"/>
          <p:cNvSpPr>
            <a:spLocks noGrp="1"/>
          </p:cNvSpPr>
          <p:nvPr>
            <p:ph type="ctrTitle" idx="4294967295"/>
          </p:nvPr>
        </p:nvSpPr>
        <p:spPr>
          <a:xfrm>
            <a:off x="0" y="1533348"/>
            <a:ext cx="5516563" cy="1331913"/>
          </a:xfrm>
          <a:solidFill>
            <a:schemeClr val="accent1"/>
          </a:solidFill>
        </p:spPr>
        <p:txBody>
          <a:bodyPr lIns="273600" tIns="216000" rIns="36000" bIns="144000" anchor="ctr" anchorCtr="0">
            <a:noAutofit/>
          </a:bodyPr>
          <a:lstStyle/>
          <a:p>
            <a:r>
              <a:rPr lang="en-GB" sz="4000">
                <a:latin typeface="Arial" panose="020B0604020202020204" pitchFamily="34" charset="0"/>
              </a:rPr>
              <a:t>PSI: Professiona</a:t>
            </a:r>
            <a:r>
              <a:rPr lang="en-GB" sz="4000"/>
              <a:t>l Issues Essay</a:t>
            </a:r>
            <a:endParaRPr lang="en-GB" sz="4000">
              <a:latin typeface="Arial" panose="020B0604020202020204" pitchFamily="34" charset="0"/>
            </a:endParaRPr>
          </a:p>
        </p:txBody>
      </p:sp>
      <p:pic>
        <p:nvPicPr>
          <p:cNvPr id="4" name="Picture 3" descr="University of Glasg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354"/>
            <a:ext cx="1587500" cy="711200"/>
          </a:xfrm>
          <a:prstGeom prst="rect">
            <a:avLst/>
          </a:prstGeom>
        </p:spPr>
      </p:pic>
      <p:sp>
        <p:nvSpPr>
          <p:cNvPr id="6" name="Text Placeholder 3"/>
          <p:cNvSpPr txBox="1">
            <a:spLocks/>
          </p:cNvSpPr>
          <p:nvPr/>
        </p:nvSpPr>
        <p:spPr>
          <a:xfrm>
            <a:off x="9434146" y="281354"/>
            <a:ext cx="2593730" cy="1131131"/>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buClr>
                <a:srgbClr val="0075B0"/>
              </a:buClr>
              <a:buFont typeface="Wingdings 2" pitchFamily="18" charset="2"/>
              <a:buNone/>
              <a:defRPr lang="en-US" sz="2200" kern="1200" baseline="0">
                <a:solidFill>
                  <a:schemeClr val="bg1"/>
                </a:solidFill>
                <a:latin typeface="+mn-lt"/>
                <a:ea typeface="+mn-ea"/>
                <a:cs typeface="+mn-cs"/>
              </a:defRPr>
            </a:lvl1pPr>
            <a:lvl2pPr marL="503237" indent="0" algn="l" defTabSz="914400" rtl="0" eaLnBrk="1" latinLnBrk="0" hangingPunct="1">
              <a:lnSpc>
                <a:spcPct val="90000"/>
              </a:lnSpc>
              <a:spcBef>
                <a:spcPts val="250"/>
              </a:spcBef>
              <a:spcAft>
                <a:spcPts val="250"/>
              </a:spcAft>
              <a:buClr>
                <a:schemeClr val="accent1"/>
              </a:buClr>
              <a:buFont typeface="Wingdings 2" pitchFamily="18" charset="2"/>
              <a:buNone/>
              <a:defRPr sz="2800" kern="1200">
                <a:solidFill>
                  <a:schemeClr val="bg1"/>
                </a:solidFill>
                <a:latin typeface="+mn-lt"/>
                <a:ea typeface="+mn-ea"/>
                <a:cs typeface="+mn-cs"/>
              </a:defRPr>
            </a:lvl2pPr>
            <a:lvl3pPr marL="960120" indent="0" algn="l"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bg1"/>
                </a:solidFill>
                <a:latin typeface="+mn-lt"/>
                <a:ea typeface="+mn-ea"/>
                <a:cs typeface="+mn-cs"/>
              </a:defRPr>
            </a:lvl3pPr>
            <a:lvl4pPr marL="14173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4pPr>
            <a:lvl5pPr marL="18745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80000"/>
              </a:lnSpc>
            </a:pPr>
            <a:r>
              <a:rPr lang="en-GB" sz="2000">
                <a:latin typeface="Arial" panose="020B0604020202020204" pitchFamily="34" charset="0"/>
                <a:cs typeface="Arial" panose="020B0604020202020204" pitchFamily="34" charset="0"/>
              </a:rPr>
              <a:t>Writing for College of Science and Engineering Students</a:t>
            </a:r>
          </a:p>
        </p:txBody>
      </p:sp>
      <p:sp>
        <p:nvSpPr>
          <p:cNvPr id="10" name="Text Placeholder 3"/>
          <p:cNvSpPr>
            <a:spLocks noGrp="1"/>
          </p:cNvSpPr>
          <p:nvPr>
            <p:ph type="body" sz="quarter" idx="15"/>
          </p:nvPr>
        </p:nvSpPr>
        <p:spPr>
          <a:xfrm>
            <a:off x="8214809" y="5882640"/>
            <a:ext cx="3813067" cy="857558"/>
          </a:xfrm>
        </p:spPr>
        <p:txBody>
          <a:bodyPr>
            <a:noAutofit/>
          </a:bodyPr>
          <a:lstStyle/>
          <a:p>
            <a:pPr algn="r">
              <a:lnSpc>
                <a:spcPct val="130000"/>
              </a:lnSpc>
              <a:spcBef>
                <a:spcPts val="0"/>
              </a:spcBef>
            </a:pPr>
            <a:r>
              <a:rPr lang="en-GB" sz="1400">
                <a:solidFill>
                  <a:schemeClr val="tx1">
                    <a:lumMod val="75000"/>
                    <a:lumOff val="25000"/>
                  </a:schemeClr>
                </a:solidFill>
                <a:latin typeface="Arial"/>
                <a:cs typeface="Arial"/>
              </a:rPr>
              <a:t>Dr James Rowe</a:t>
            </a:r>
            <a:endParaRPr lang="en-GB" sz="1400">
              <a:solidFill>
                <a:schemeClr val="tx1">
                  <a:lumMod val="75000"/>
                  <a:lumOff val="25000"/>
                </a:schemeClr>
              </a:solidFill>
              <a:latin typeface="Arial" panose="020B0604020202020204" pitchFamily="34" charset="0"/>
              <a:cs typeface="Arial" panose="020B0604020202020204" pitchFamily="34" charset="0"/>
            </a:endParaRPr>
          </a:p>
          <a:p>
            <a:pPr algn="r">
              <a:lnSpc>
                <a:spcPct val="130000"/>
              </a:lnSpc>
              <a:spcBef>
                <a:spcPts val="0"/>
              </a:spcBef>
            </a:pPr>
            <a:r>
              <a:rPr lang="en-GB" sz="1400">
                <a:solidFill>
                  <a:schemeClr val="tx1">
                    <a:lumMod val="75000"/>
                    <a:lumOff val="25000"/>
                  </a:schemeClr>
                </a:solidFill>
                <a:latin typeface="Arial"/>
                <a:cs typeface="Arial"/>
              </a:rPr>
              <a:t>james.rowe@glasgow.ac.uk</a:t>
            </a:r>
          </a:p>
        </p:txBody>
      </p:sp>
    </p:spTree>
    <p:extLst>
      <p:ext uri="{BB962C8B-B14F-4D97-AF65-F5344CB8AC3E}">
        <p14:creationId xmlns:p14="http://schemas.microsoft.com/office/powerpoint/2010/main" val="345542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11EED-9152-4CF2-B868-A79ADAEEFABF}"/>
              </a:ext>
            </a:extLst>
          </p:cNvPr>
          <p:cNvSpPr>
            <a:spLocks noGrp="1"/>
          </p:cNvSpPr>
          <p:nvPr>
            <p:ph type="title"/>
          </p:nvPr>
        </p:nvSpPr>
        <p:spPr/>
        <p:txBody>
          <a:bodyPr/>
          <a:lstStyle/>
          <a:p>
            <a:r>
              <a:rPr lang="en-GB"/>
              <a:t>Introduction</a:t>
            </a:r>
          </a:p>
        </p:txBody>
      </p:sp>
      <p:sp>
        <p:nvSpPr>
          <p:cNvPr id="3" name="Content Placeholder 2">
            <a:extLst>
              <a:ext uri="{FF2B5EF4-FFF2-40B4-BE49-F238E27FC236}">
                <a16:creationId xmlns:a16="http://schemas.microsoft.com/office/drawing/2014/main" id="{FE70FA6D-819A-453C-AE44-CD21E156E282}"/>
              </a:ext>
            </a:extLst>
          </p:cNvPr>
          <p:cNvSpPr>
            <a:spLocks noGrp="1"/>
          </p:cNvSpPr>
          <p:nvPr>
            <p:ph idx="1"/>
          </p:nvPr>
        </p:nvSpPr>
        <p:spPr/>
        <p:txBody>
          <a:bodyPr>
            <a:normAutofit/>
          </a:bodyPr>
          <a:lstStyle/>
          <a:p>
            <a:r>
              <a:rPr lang="en-GB" sz="2800">
                <a:latin typeface="Arial"/>
                <a:cs typeface="Arial"/>
              </a:rPr>
              <a:t>Start broad (context), move towards specificity</a:t>
            </a:r>
            <a:endParaRPr lang="en-GB" sz="2800"/>
          </a:p>
          <a:p>
            <a:endParaRPr lang="en-GB" sz="800">
              <a:latin typeface="Arial"/>
              <a:cs typeface="Arial"/>
            </a:endParaRPr>
          </a:p>
          <a:p>
            <a:r>
              <a:rPr lang="en-GB" sz="2800">
                <a:latin typeface="Arial"/>
                <a:cs typeface="Arial"/>
              </a:rPr>
              <a:t>Why is this specific issue/case worth discussing?</a:t>
            </a:r>
          </a:p>
          <a:p>
            <a:endParaRPr lang="en-GB" sz="800">
              <a:latin typeface="Arial"/>
              <a:cs typeface="Arial"/>
            </a:endParaRPr>
          </a:p>
          <a:p>
            <a:r>
              <a:rPr lang="en-GB" sz="2800">
                <a:latin typeface="Arial"/>
                <a:cs typeface="Arial"/>
              </a:rPr>
              <a:t>What are you going to address, and why?</a:t>
            </a:r>
          </a:p>
        </p:txBody>
      </p:sp>
      <p:sp>
        <p:nvSpPr>
          <p:cNvPr id="4" name="Slide Number Placeholder 3">
            <a:extLst>
              <a:ext uri="{FF2B5EF4-FFF2-40B4-BE49-F238E27FC236}">
                <a16:creationId xmlns:a16="http://schemas.microsoft.com/office/drawing/2014/main" id="{D3E714A7-44E6-3BEA-6CDF-A52FB60DB057}"/>
              </a:ext>
            </a:extLst>
          </p:cNvPr>
          <p:cNvSpPr>
            <a:spLocks noGrp="1"/>
          </p:cNvSpPr>
          <p:nvPr>
            <p:ph type="sldNum" sz="quarter" idx="12"/>
          </p:nvPr>
        </p:nvSpPr>
        <p:spPr/>
        <p:txBody>
          <a:bodyPr/>
          <a:lstStyle/>
          <a:p>
            <a:fld id="{4FAB73BC-B049-4115-A692-8D63A059BFB8}" type="slidenum">
              <a:rPr lang="en-US" smtClean="0"/>
              <a:pPr/>
              <a:t>10</a:t>
            </a:fld>
            <a:endParaRPr lang="en-US"/>
          </a:p>
        </p:txBody>
      </p:sp>
    </p:spTree>
    <p:extLst>
      <p:ext uri="{BB962C8B-B14F-4D97-AF65-F5344CB8AC3E}">
        <p14:creationId xmlns:p14="http://schemas.microsoft.com/office/powerpoint/2010/main" val="452357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146D-C3B4-4C63-9A9E-E602668D1EFC}"/>
              </a:ext>
            </a:extLst>
          </p:cNvPr>
          <p:cNvSpPr>
            <a:spLocks noGrp="1"/>
          </p:cNvSpPr>
          <p:nvPr>
            <p:ph type="title"/>
          </p:nvPr>
        </p:nvSpPr>
        <p:spPr/>
        <p:txBody>
          <a:bodyPr/>
          <a:lstStyle/>
          <a:p>
            <a:r>
              <a:rPr lang="en-GB"/>
              <a:t>Main body</a:t>
            </a:r>
          </a:p>
        </p:txBody>
      </p:sp>
      <p:sp>
        <p:nvSpPr>
          <p:cNvPr id="3" name="Content Placeholder 2">
            <a:extLst>
              <a:ext uri="{FF2B5EF4-FFF2-40B4-BE49-F238E27FC236}">
                <a16:creationId xmlns:a16="http://schemas.microsoft.com/office/drawing/2014/main" id="{C209B04A-B5B9-4F26-AD35-D364199173FE}"/>
              </a:ext>
            </a:extLst>
          </p:cNvPr>
          <p:cNvSpPr>
            <a:spLocks noGrp="1"/>
          </p:cNvSpPr>
          <p:nvPr>
            <p:ph idx="1"/>
          </p:nvPr>
        </p:nvSpPr>
        <p:spPr>
          <a:xfrm>
            <a:off x="3869267" y="864108"/>
            <a:ext cx="7574587" cy="5120640"/>
          </a:xfrm>
        </p:spPr>
        <p:txBody>
          <a:bodyPr/>
          <a:lstStyle/>
          <a:p>
            <a:pPr marL="515620" indent="-457200"/>
            <a:r>
              <a:rPr lang="en-GB" dirty="0">
                <a:latin typeface="Arial"/>
                <a:cs typeface="Arial"/>
              </a:rPr>
              <a:t>Consider</a:t>
            </a:r>
            <a:r>
              <a:rPr lang="en-GB" dirty="0">
                <a:latin typeface="Arial"/>
                <a:cs typeface="Arial"/>
                <a:sym typeface="Wingdings" panose="05000000000000000000" pitchFamily="2" charset="2"/>
              </a:rPr>
              <a:t> grouping your findings by </a:t>
            </a:r>
            <a:r>
              <a:rPr lang="en-GB" b="1" dirty="0">
                <a:latin typeface="Arial"/>
                <a:cs typeface="Arial"/>
                <a:sym typeface="Wingdings" panose="05000000000000000000" pitchFamily="2" charset="2"/>
              </a:rPr>
              <a:t>key themes</a:t>
            </a:r>
          </a:p>
          <a:p>
            <a:pPr marL="515620" indent="-457200"/>
            <a:endParaRPr lang="en-GB" sz="800" dirty="0">
              <a:latin typeface="Arial"/>
              <a:cs typeface="Arial"/>
            </a:endParaRPr>
          </a:p>
          <a:p>
            <a:pPr marL="515620" indent="-457200"/>
            <a:r>
              <a:rPr lang="en-GB" sz="3200" dirty="0">
                <a:sym typeface="Wingdings" panose="05000000000000000000" pitchFamily="2" charset="2"/>
              </a:rPr>
              <a:t>Order them </a:t>
            </a:r>
            <a:r>
              <a:rPr lang="en-GB" dirty="0">
                <a:sym typeface="Wingdings" panose="05000000000000000000" pitchFamily="2" charset="2"/>
              </a:rPr>
              <a:t>so that they lead naturally through the text (presume “educated peer” level knowledge)</a:t>
            </a:r>
          </a:p>
          <a:p>
            <a:pPr marL="515620" indent="-457200"/>
            <a:endParaRPr lang="en-GB" sz="800" dirty="0">
              <a:sym typeface="Wingdings" panose="05000000000000000000" pitchFamily="2" charset="2"/>
            </a:endParaRPr>
          </a:p>
          <a:p>
            <a:pPr marL="515620" indent="-457200"/>
            <a:r>
              <a:rPr lang="en-GB" sz="3200" dirty="0">
                <a:sym typeface="Wingdings" panose="05000000000000000000" pitchFamily="2" charset="2"/>
              </a:rPr>
              <a:t>Think about what background knowledge your reader has and lead them through the content logically</a:t>
            </a:r>
            <a:endParaRPr lang="en-GB" sz="3200" dirty="0"/>
          </a:p>
        </p:txBody>
      </p:sp>
      <p:sp>
        <p:nvSpPr>
          <p:cNvPr id="4" name="Slide Number Placeholder 3">
            <a:extLst>
              <a:ext uri="{FF2B5EF4-FFF2-40B4-BE49-F238E27FC236}">
                <a16:creationId xmlns:a16="http://schemas.microsoft.com/office/drawing/2014/main" id="{C9BFEED6-81A4-E5DC-2D26-3D826F353216}"/>
              </a:ext>
            </a:extLst>
          </p:cNvPr>
          <p:cNvSpPr>
            <a:spLocks noGrp="1"/>
          </p:cNvSpPr>
          <p:nvPr>
            <p:ph type="sldNum" sz="quarter" idx="12"/>
          </p:nvPr>
        </p:nvSpPr>
        <p:spPr/>
        <p:txBody>
          <a:bodyPr/>
          <a:lstStyle/>
          <a:p>
            <a:fld id="{4FAB73BC-B049-4115-A692-8D63A059BFB8}" type="slidenum">
              <a:rPr lang="en-US" smtClean="0"/>
              <a:pPr/>
              <a:t>11</a:t>
            </a:fld>
            <a:endParaRPr lang="en-US"/>
          </a:p>
        </p:txBody>
      </p:sp>
    </p:spTree>
    <p:extLst>
      <p:ext uri="{BB962C8B-B14F-4D97-AF65-F5344CB8AC3E}">
        <p14:creationId xmlns:p14="http://schemas.microsoft.com/office/powerpoint/2010/main" val="3626194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14630-CCAC-79CC-7F62-21E8D4496FFF}"/>
              </a:ext>
            </a:extLst>
          </p:cNvPr>
          <p:cNvSpPr>
            <a:spLocks noGrp="1"/>
          </p:cNvSpPr>
          <p:nvPr>
            <p:ph type="title"/>
          </p:nvPr>
        </p:nvSpPr>
        <p:spPr/>
        <p:txBody>
          <a:bodyPr/>
          <a:lstStyle/>
          <a:p>
            <a:r>
              <a:rPr lang="en-GB" dirty="0"/>
              <a:t>An example of structure – James (1)</a:t>
            </a:r>
          </a:p>
        </p:txBody>
      </p:sp>
      <p:sp>
        <p:nvSpPr>
          <p:cNvPr id="5" name="Content Placeholder 4">
            <a:extLst>
              <a:ext uri="{FF2B5EF4-FFF2-40B4-BE49-F238E27FC236}">
                <a16:creationId xmlns:a16="http://schemas.microsoft.com/office/drawing/2014/main" id="{B785B460-23F1-7573-9EA1-16116281EA5E}"/>
              </a:ext>
            </a:extLst>
          </p:cNvPr>
          <p:cNvSpPr>
            <a:spLocks noGrp="1"/>
          </p:cNvSpPr>
          <p:nvPr>
            <p:ph idx="1"/>
          </p:nvPr>
        </p:nvSpPr>
        <p:spPr>
          <a:xfrm>
            <a:off x="503339" y="1619249"/>
            <a:ext cx="11136211" cy="4624201"/>
          </a:xfrm>
        </p:spPr>
        <p:txBody>
          <a:bodyPr/>
          <a:lstStyle/>
          <a:p>
            <a:pPr marL="0" indent="0">
              <a:buNone/>
            </a:pPr>
            <a:r>
              <a:rPr lang="en-GB" dirty="0"/>
              <a:t>Here is an example from my thesis:</a:t>
            </a:r>
          </a:p>
          <a:p>
            <a:pPr marL="514350" indent="-514350">
              <a:buAutoNum type="arabicPeriod"/>
            </a:pPr>
            <a:endParaRPr lang="en-GB" dirty="0"/>
          </a:p>
          <a:p>
            <a:pPr marL="514350" indent="-514350">
              <a:buAutoNum type="arabicPeriod"/>
            </a:pPr>
            <a:r>
              <a:rPr lang="en-GB" dirty="0"/>
              <a:t>Introduction</a:t>
            </a:r>
          </a:p>
          <a:p>
            <a:pPr marL="514350" indent="-514350">
              <a:buAutoNum type="arabicPeriod"/>
            </a:pPr>
            <a:r>
              <a:rPr lang="en-GB" dirty="0"/>
              <a:t>Preliminaries</a:t>
            </a:r>
          </a:p>
          <a:p>
            <a:pPr marL="514350" indent="-514350">
              <a:buAutoNum type="arabicPeriod"/>
            </a:pPr>
            <a:r>
              <a:rPr lang="en-GB" dirty="0"/>
              <a:t>Theory</a:t>
            </a:r>
          </a:p>
          <a:p>
            <a:pPr marL="514350" indent="-514350">
              <a:buAutoNum type="arabicPeriod"/>
            </a:pPr>
            <a:r>
              <a:rPr lang="en-GB" dirty="0"/>
              <a:t>Application 1</a:t>
            </a:r>
          </a:p>
          <a:p>
            <a:pPr marL="514350" indent="-514350">
              <a:buAutoNum type="arabicPeriod"/>
            </a:pPr>
            <a:r>
              <a:rPr lang="en-GB" dirty="0"/>
              <a:t>Application 2</a:t>
            </a:r>
          </a:p>
        </p:txBody>
      </p:sp>
      <p:sp>
        <p:nvSpPr>
          <p:cNvPr id="2" name="Slide Number Placeholder 1">
            <a:extLst>
              <a:ext uri="{FF2B5EF4-FFF2-40B4-BE49-F238E27FC236}">
                <a16:creationId xmlns:a16="http://schemas.microsoft.com/office/drawing/2014/main" id="{DD73E1B3-E537-60FD-ABE6-BBCFB85832A8}"/>
              </a:ext>
            </a:extLst>
          </p:cNvPr>
          <p:cNvSpPr>
            <a:spLocks noGrp="1"/>
          </p:cNvSpPr>
          <p:nvPr>
            <p:ph type="sldNum" sz="quarter" idx="12"/>
          </p:nvPr>
        </p:nvSpPr>
        <p:spPr/>
        <p:txBody>
          <a:bodyPr/>
          <a:lstStyle/>
          <a:p>
            <a:fld id="{4FAB73BC-B049-4115-A692-8D63A059BFB8}" type="slidenum">
              <a:rPr lang="en-US" smtClean="0"/>
              <a:pPr/>
              <a:t>12</a:t>
            </a:fld>
            <a:endParaRPr lang="en-US"/>
          </a:p>
        </p:txBody>
      </p:sp>
    </p:spTree>
    <p:extLst>
      <p:ext uri="{BB962C8B-B14F-4D97-AF65-F5344CB8AC3E}">
        <p14:creationId xmlns:p14="http://schemas.microsoft.com/office/powerpoint/2010/main" val="3564008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14630-CCAC-79CC-7F62-21E8D4496FFF}"/>
              </a:ext>
            </a:extLst>
          </p:cNvPr>
          <p:cNvSpPr>
            <a:spLocks noGrp="1"/>
          </p:cNvSpPr>
          <p:nvPr>
            <p:ph type="title"/>
          </p:nvPr>
        </p:nvSpPr>
        <p:spPr/>
        <p:txBody>
          <a:bodyPr/>
          <a:lstStyle/>
          <a:p>
            <a:r>
              <a:rPr lang="en-GB" dirty="0"/>
              <a:t>An example of structure – James (2)</a:t>
            </a:r>
          </a:p>
        </p:txBody>
      </p:sp>
      <p:sp>
        <p:nvSpPr>
          <p:cNvPr id="5" name="Content Placeholder 4">
            <a:extLst>
              <a:ext uri="{FF2B5EF4-FFF2-40B4-BE49-F238E27FC236}">
                <a16:creationId xmlns:a16="http://schemas.microsoft.com/office/drawing/2014/main" id="{B785B460-23F1-7573-9EA1-16116281EA5E}"/>
              </a:ext>
            </a:extLst>
          </p:cNvPr>
          <p:cNvSpPr>
            <a:spLocks noGrp="1"/>
          </p:cNvSpPr>
          <p:nvPr>
            <p:ph idx="1"/>
          </p:nvPr>
        </p:nvSpPr>
        <p:spPr>
          <a:xfrm>
            <a:off x="503339" y="1619249"/>
            <a:ext cx="11688661" cy="4624201"/>
          </a:xfrm>
        </p:spPr>
        <p:txBody>
          <a:bodyPr/>
          <a:lstStyle/>
          <a:p>
            <a:pPr marL="514350" indent="-514350">
              <a:buAutoNum type="arabicPeriod"/>
            </a:pPr>
            <a:r>
              <a:rPr lang="en-GB" dirty="0"/>
              <a:t>Introduction: TT-Geometry is powerful and interesting</a:t>
            </a:r>
          </a:p>
          <a:p>
            <a:pPr marL="514350" indent="-514350">
              <a:buAutoNum type="arabicPeriod"/>
            </a:pPr>
            <a:r>
              <a:rPr lang="en-GB" dirty="0"/>
              <a:t>Preliminaries: All of the algebra and category theory we need</a:t>
            </a:r>
          </a:p>
          <a:p>
            <a:pPr marL="514350" indent="-514350">
              <a:buAutoNum type="arabicPeriod"/>
            </a:pPr>
            <a:r>
              <a:rPr lang="en-GB" dirty="0"/>
              <a:t>Theory: All of the theoretical results, completely abstracted</a:t>
            </a:r>
          </a:p>
          <a:p>
            <a:pPr marL="514350" indent="-514350">
              <a:buAutoNum type="arabicPeriod"/>
            </a:pPr>
            <a:r>
              <a:rPr lang="en-GB" dirty="0"/>
              <a:t>Application 1: Apply all of the theory to a particular example </a:t>
            </a:r>
          </a:p>
          <a:p>
            <a:pPr marL="514350" indent="-514350">
              <a:buAutoNum type="arabicPeriod"/>
            </a:pPr>
            <a:r>
              <a:rPr lang="en-GB" dirty="0"/>
              <a:t>Application 2: Apply all of the theory to a particular example</a:t>
            </a:r>
          </a:p>
        </p:txBody>
      </p:sp>
      <p:sp>
        <p:nvSpPr>
          <p:cNvPr id="2" name="Slide Number Placeholder 1">
            <a:extLst>
              <a:ext uri="{FF2B5EF4-FFF2-40B4-BE49-F238E27FC236}">
                <a16:creationId xmlns:a16="http://schemas.microsoft.com/office/drawing/2014/main" id="{536B04F5-4C88-EF5F-62B2-CDE61DA0E8A5}"/>
              </a:ext>
            </a:extLst>
          </p:cNvPr>
          <p:cNvSpPr>
            <a:spLocks noGrp="1"/>
          </p:cNvSpPr>
          <p:nvPr>
            <p:ph type="sldNum" sz="quarter" idx="12"/>
          </p:nvPr>
        </p:nvSpPr>
        <p:spPr/>
        <p:txBody>
          <a:bodyPr/>
          <a:lstStyle/>
          <a:p>
            <a:fld id="{4FAB73BC-B049-4115-A692-8D63A059BFB8}" type="slidenum">
              <a:rPr lang="en-US" smtClean="0"/>
              <a:pPr/>
              <a:t>13</a:t>
            </a:fld>
            <a:endParaRPr lang="en-US"/>
          </a:p>
        </p:txBody>
      </p:sp>
    </p:spTree>
    <p:extLst>
      <p:ext uri="{BB962C8B-B14F-4D97-AF65-F5344CB8AC3E}">
        <p14:creationId xmlns:p14="http://schemas.microsoft.com/office/powerpoint/2010/main" val="3393394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AC19-71E2-22E5-7D10-4576F9291D16}"/>
              </a:ext>
            </a:extLst>
          </p:cNvPr>
          <p:cNvSpPr>
            <a:spLocks noGrp="1"/>
          </p:cNvSpPr>
          <p:nvPr>
            <p:ph type="title"/>
          </p:nvPr>
        </p:nvSpPr>
        <p:spPr/>
        <p:txBody>
          <a:bodyPr/>
          <a:lstStyle/>
          <a:p>
            <a:r>
              <a:rPr lang="en-GB" dirty="0"/>
              <a:t>An alternative structure – James (1)</a:t>
            </a:r>
          </a:p>
        </p:txBody>
      </p:sp>
      <p:sp>
        <p:nvSpPr>
          <p:cNvPr id="2" name="Content Placeholder 1">
            <a:extLst>
              <a:ext uri="{FF2B5EF4-FFF2-40B4-BE49-F238E27FC236}">
                <a16:creationId xmlns:a16="http://schemas.microsoft.com/office/drawing/2014/main" id="{23841425-521F-115E-B78F-5090FA7F23C2}"/>
              </a:ext>
            </a:extLst>
          </p:cNvPr>
          <p:cNvSpPr>
            <a:spLocks noGrp="1"/>
          </p:cNvSpPr>
          <p:nvPr>
            <p:ph idx="1"/>
          </p:nvPr>
        </p:nvSpPr>
        <p:spPr/>
        <p:txBody>
          <a:bodyPr>
            <a:normAutofit lnSpcReduction="10000"/>
          </a:bodyPr>
          <a:lstStyle/>
          <a:p>
            <a:pPr marL="0" indent="0">
              <a:buNone/>
            </a:pPr>
            <a:r>
              <a:rPr lang="en-GB" dirty="0"/>
              <a:t>I could have structured it differently!</a:t>
            </a:r>
          </a:p>
          <a:p>
            <a:pPr marL="514350" indent="-514350">
              <a:buAutoNum type="arabicPeriod"/>
            </a:pPr>
            <a:endParaRPr lang="en-GB" dirty="0"/>
          </a:p>
          <a:p>
            <a:pPr marL="514350" indent="-514350">
              <a:buAutoNum type="arabicPeriod"/>
            </a:pPr>
            <a:r>
              <a:rPr lang="en-GB" dirty="0"/>
              <a:t>Introduction</a:t>
            </a:r>
          </a:p>
          <a:p>
            <a:pPr marL="514350" indent="-514350">
              <a:buAutoNum type="arabicPeriod"/>
            </a:pPr>
            <a:r>
              <a:rPr lang="en-GB" dirty="0"/>
              <a:t>Preliminaries</a:t>
            </a:r>
          </a:p>
          <a:p>
            <a:pPr marL="514350" indent="-514350">
              <a:buAutoNum type="arabicPeriod"/>
            </a:pPr>
            <a:r>
              <a:rPr lang="en-GB" dirty="0"/>
              <a:t>Introduce examples</a:t>
            </a:r>
          </a:p>
          <a:p>
            <a:pPr marL="514350" indent="-514350">
              <a:buAutoNum type="arabicPeriod"/>
            </a:pPr>
            <a:r>
              <a:rPr lang="en-GB" dirty="0"/>
              <a:t>A little bit of theory</a:t>
            </a:r>
          </a:p>
          <a:p>
            <a:pPr marL="514350" indent="-514350">
              <a:buAutoNum type="arabicPeriod"/>
            </a:pPr>
            <a:r>
              <a:rPr lang="en-GB" dirty="0"/>
              <a:t>Application to both examples</a:t>
            </a:r>
          </a:p>
          <a:p>
            <a:pPr marL="514350" indent="-514350">
              <a:buAutoNum type="arabicPeriod"/>
            </a:pPr>
            <a:r>
              <a:rPr lang="en-GB" dirty="0"/>
              <a:t>Repeat from step 4</a:t>
            </a:r>
          </a:p>
        </p:txBody>
      </p:sp>
      <p:sp>
        <p:nvSpPr>
          <p:cNvPr id="4" name="Slide Number Placeholder 3">
            <a:extLst>
              <a:ext uri="{FF2B5EF4-FFF2-40B4-BE49-F238E27FC236}">
                <a16:creationId xmlns:a16="http://schemas.microsoft.com/office/drawing/2014/main" id="{E04E04BB-7768-77F7-1616-1DFB9559F23F}"/>
              </a:ext>
            </a:extLst>
          </p:cNvPr>
          <p:cNvSpPr>
            <a:spLocks noGrp="1"/>
          </p:cNvSpPr>
          <p:nvPr>
            <p:ph type="sldNum" sz="quarter" idx="12"/>
          </p:nvPr>
        </p:nvSpPr>
        <p:spPr/>
        <p:txBody>
          <a:bodyPr/>
          <a:lstStyle/>
          <a:p>
            <a:fld id="{4FAB73BC-B049-4115-A692-8D63A059BFB8}" type="slidenum">
              <a:rPr lang="en-US" smtClean="0"/>
              <a:pPr/>
              <a:t>14</a:t>
            </a:fld>
            <a:endParaRPr lang="en-US"/>
          </a:p>
        </p:txBody>
      </p:sp>
    </p:spTree>
    <p:extLst>
      <p:ext uri="{BB962C8B-B14F-4D97-AF65-F5344CB8AC3E}">
        <p14:creationId xmlns:p14="http://schemas.microsoft.com/office/powerpoint/2010/main" val="275041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AC19-71E2-22E5-7D10-4576F9291D16}"/>
              </a:ext>
            </a:extLst>
          </p:cNvPr>
          <p:cNvSpPr>
            <a:spLocks noGrp="1"/>
          </p:cNvSpPr>
          <p:nvPr>
            <p:ph type="title"/>
          </p:nvPr>
        </p:nvSpPr>
        <p:spPr/>
        <p:txBody>
          <a:bodyPr/>
          <a:lstStyle/>
          <a:p>
            <a:r>
              <a:rPr lang="en-GB" dirty="0"/>
              <a:t>An alternative structure – James (2)</a:t>
            </a:r>
          </a:p>
        </p:txBody>
      </p:sp>
      <p:sp>
        <p:nvSpPr>
          <p:cNvPr id="2" name="Content Placeholder 1">
            <a:extLst>
              <a:ext uri="{FF2B5EF4-FFF2-40B4-BE49-F238E27FC236}">
                <a16:creationId xmlns:a16="http://schemas.microsoft.com/office/drawing/2014/main" id="{23841425-521F-115E-B78F-5090FA7F23C2}"/>
              </a:ext>
            </a:extLst>
          </p:cNvPr>
          <p:cNvSpPr>
            <a:spLocks noGrp="1"/>
          </p:cNvSpPr>
          <p:nvPr>
            <p:ph idx="1"/>
          </p:nvPr>
        </p:nvSpPr>
        <p:spPr>
          <a:xfrm>
            <a:off x="385894" y="1619249"/>
            <a:ext cx="11253656" cy="4974498"/>
          </a:xfrm>
        </p:spPr>
        <p:txBody>
          <a:bodyPr>
            <a:normAutofit/>
          </a:bodyPr>
          <a:lstStyle/>
          <a:p>
            <a:pPr marL="514350" indent="-514350">
              <a:buAutoNum type="arabicPeriod"/>
            </a:pPr>
            <a:r>
              <a:rPr lang="en-GB" dirty="0"/>
              <a:t>Introduction: TT-Geometry is powerful and interesting</a:t>
            </a:r>
          </a:p>
          <a:p>
            <a:pPr marL="514350" indent="-514350">
              <a:buAutoNum type="arabicPeriod"/>
            </a:pPr>
            <a:r>
              <a:rPr lang="en-GB" dirty="0"/>
              <a:t>Preliminaries: All of the algebra and category theory we will need</a:t>
            </a:r>
          </a:p>
          <a:p>
            <a:pPr marL="514350" indent="-514350">
              <a:buAutoNum type="arabicPeriod"/>
            </a:pPr>
            <a:r>
              <a:rPr lang="en-GB" dirty="0"/>
              <a:t>Introduce examples: We care about derived categories and lattices</a:t>
            </a:r>
          </a:p>
          <a:p>
            <a:pPr marL="514350" indent="-514350">
              <a:buAutoNum type="arabicPeriod"/>
            </a:pPr>
            <a:r>
              <a:rPr lang="en-GB" dirty="0"/>
              <a:t>A little bit of theory: Prove one little result</a:t>
            </a:r>
          </a:p>
          <a:p>
            <a:pPr marL="514350" indent="-514350">
              <a:buAutoNum type="arabicPeriod"/>
            </a:pPr>
            <a:r>
              <a:rPr lang="en-GB" dirty="0"/>
              <a:t>Application to both examples: Apply the result to both examples</a:t>
            </a:r>
          </a:p>
          <a:p>
            <a:pPr marL="514350" indent="-514350">
              <a:buAutoNum type="arabicPeriod"/>
            </a:pPr>
            <a:r>
              <a:rPr lang="en-GB" dirty="0"/>
              <a:t>Repeat from step 4</a:t>
            </a:r>
          </a:p>
        </p:txBody>
      </p:sp>
      <p:sp>
        <p:nvSpPr>
          <p:cNvPr id="4" name="Slide Number Placeholder 3">
            <a:extLst>
              <a:ext uri="{FF2B5EF4-FFF2-40B4-BE49-F238E27FC236}">
                <a16:creationId xmlns:a16="http://schemas.microsoft.com/office/drawing/2014/main" id="{C719DB31-9D98-E037-C260-7EEE77E71AC7}"/>
              </a:ext>
            </a:extLst>
          </p:cNvPr>
          <p:cNvSpPr>
            <a:spLocks noGrp="1"/>
          </p:cNvSpPr>
          <p:nvPr>
            <p:ph type="sldNum" sz="quarter" idx="12"/>
          </p:nvPr>
        </p:nvSpPr>
        <p:spPr/>
        <p:txBody>
          <a:bodyPr/>
          <a:lstStyle/>
          <a:p>
            <a:fld id="{4FAB73BC-B049-4115-A692-8D63A059BFB8}" type="slidenum">
              <a:rPr lang="en-US" smtClean="0"/>
              <a:pPr/>
              <a:t>15</a:t>
            </a:fld>
            <a:endParaRPr lang="en-US"/>
          </a:p>
        </p:txBody>
      </p:sp>
    </p:spTree>
    <p:extLst>
      <p:ext uri="{BB962C8B-B14F-4D97-AF65-F5344CB8AC3E}">
        <p14:creationId xmlns:p14="http://schemas.microsoft.com/office/powerpoint/2010/main" val="3135846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503F-A952-4F89-84A4-59B0559FA770}"/>
              </a:ext>
            </a:extLst>
          </p:cNvPr>
          <p:cNvSpPr>
            <a:spLocks noGrp="1"/>
          </p:cNvSpPr>
          <p:nvPr>
            <p:ph type="title"/>
          </p:nvPr>
        </p:nvSpPr>
        <p:spPr/>
        <p:txBody>
          <a:bodyPr/>
          <a:lstStyle/>
          <a:p>
            <a:r>
              <a:rPr lang="en-GB"/>
              <a:t>Conclusion</a:t>
            </a:r>
          </a:p>
        </p:txBody>
      </p:sp>
      <p:sp>
        <p:nvSpPr>
          <p:cNvPr id="3" name="Content Placeholder 2">
            <a:extLst>
              <a:ext uri="{FF2B5EF4-FFF2-40B4-BE49-F238E27FC236}">
                <a16:creationId xmlns:a16="http://schemas.microsoft.com/office/drawing/2014/main" id="{8CBD4C98-1444-4FA2-95CE-F3840BA78D28}"/>
              </a:ext>
            </a:extLst>
          </p:cNvPr>
          <p:cNvSpPr>
            <a:spLocks noGrp="1"/>
          </p:cNvSpPr>
          <p:nvPr>
            <p:ph idx="1"/>
          </p:nvPr>
        </p:nvSpPr>
        <p:spPr/>
        <p:txBody>
          <a:bodyPr/>
          <a:lstStyle/>
          <a:p>
            <a:r>
              <a:rPr lang="en-GB" b="1" i="1" dirty="0">
                <a:latin typeface="Arial"/>
                <a:cs typeface="Arial"/>
              </a:rPr>
              <a:t>Summarise</a:t>
            </a:r>
            <a:r>
              <a:rPr lang="en-GB" dirty="0">
                <a:latin typeface="Arial"/>
                <a:cs typeface="Arial"/>
              </a:rPr>
              <a:t> the main ideas</a:t>
            </a:r>
          </a:p>
          <a:p>
            <a:endParaRPr lang="en-GB" sz="800" dirty="0"/>
          </a:p>
          <a:p>
            <a:r>
              <a:rPr lang="en-GB" b="1" i="1" dirty="0">
                <a:latin typeface="Arial"/>
                <a:cs typeface="Arial"/>
              </a:rPr>
              <a:t>Provide an answer to </a:t>
            </a:r>
            <a:r>
              <a:rPr lang="en-GB" dirty="0">
                <a:latin typeface="Arial"/>
                <a:cs typeface="Arial"/>
              </a:rPr>
              <a:t>the question. Take a stance.</a:t>
            </a:r>
          </a:p>
          <a:p>
            <a:pPr marL="0" indent="0">
              <a:buNone/>
            </a:pPr>
            <a:endParaRPr lang="en-GB" sz="800" dirty="0"/>
          </a:p>
          <a:p>
            <a:r>
              <a:rPr lang="en-GB" dirty="0">
                <a:latin typeface="Arial"/>
                <a:cs typeface="Arial"/>
              </a:rPr>
              <a:t>(Possible </a:t>
            </a:r>
            <a:r>
              <a:rPr lang="en-GB" b="1" i="1" dirty="0">
                <a:latin typeface="Arial"/>
                <a:cs typeface="Arial"/>
              </a:rPr>
              <a:t>future directions</a:t>
            </a:r>
            <a:r>
              <a:rPr lang="en-GB" dirty="0">
                <a:latin typeface="Arial"/>
                <a:cs typeface="Arial"/>
              </a:rPr>
              <a:t>…)</a:t>
            </a:r>
          </a:p>
          <a:p>
            <a:endParaRPr lang="en-GB" sz="800" b="1" dirty="0"/>
          </a:p>
          <a:p>
            <a:r>
              <a:rPr lang="en-GB" sz="3200" dirty="0"/>
              <a:t>No introducing new material in the conclusion</a:t>
            </a:r>
          </a:p>
        </p:txBody>
      </p:sp>
      <p:sp>
        <p:nvSpPr>
          <p:cNvPr id="4" name="Slide Number Placeholder 3">
            <a:extLst>
              <a:ext uri="{FF2B5EF4-FFF2-40B4-BE49-F238E27FC236}">
                <a16:creationId xmlns:a16="http://schemas.microsoft.com/office/drawing/2014/main" id="{AFDA0E7E-0764-D060-26D5-C76D2B55DC17}"/>
              </a:ext>
            </a:extLst>
          </p:cNvPr>
          <p:cNvSpPr>
            <a:spLocks noGrp="1"/>
          </p:cNvSpPr>
          <p:nvPr>
            <p:ph type="sldNum" sz="quarter" idx="12"/>
          </p:nvPr>
        </p:nvSpPr>
        <p:spPr/>
        <p:txBody>
          <a:bodyPr/>
          <a:lstStyle/>
          <a:p>
            <a:fld id="{4FAB73BC-B049-4115-A692-8D63A059BFB8}" type="slidenum">
              <a:rPr lang="en-US" smtClean="0"/>
              <a:pPr/>
              <a:t>16</a:t>
            </a:fld>
            <a:endParaRPr lang="en-US"/>
          </a:p>
        </p:txBody>
      </p:sp>
    </p:spTree>
    <p:extLst>
      <p:ext uri="{BB962C8B-B14F-4D97-AF65-F5344CB8AC3E}">
        <p14:creationId xmlns:p14="http://schemas.microsoft.com/office/powerpoint/2010/main" val="1953731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E9E3-B212-4109-9AE1-CBA13C44C2F2}"/>
              </a:ext>
            </a:extLst>
          </p:cNvPr>
          <p:cNvSpPr>
            <a:spLocks noGrp="1"/>
          </p:cNvSpPr>
          <p:nvPr>
            <p:ph type="title"/>
          </p:nvPr>
        </p:nvSpPr>
        <p:spPr/>
        <p:txBody>
          <a:bodyPr/>
          <a:lstStyle/>
          <a:p>
            <a:r>
              <a:rPr lang="en-GB" dirty="0"/>
              <a:t>Writing Topics 	(3)</a:t>
            </a:r>
          </a:p>
        </p:txBody>
      </p:sp>
      <p:sp>
        <p:nvSpPr>
          <p:cNvPr id="3" name="Content Placeholder 2">
            <a:extLst>
              <a:ext uri="{FF2B5EF4-FFF2-40B4-BE49-F238E27FC236}">
                <a16:creationId xmlns:a16="http://schemas.microsoft.com/office/drawing/2014/main" id="{308AB474-A0EF-46EA-AD85-E9B185A61425}"/>
              </a:ext>
            </a:extLst>
          </p:cNvPr>
          <p:cNvSpPr>
            <a:spLocks noGrp="1"/>
          </p:cNvSpPr>
          <p:nvPr>
            <p:ph idx="1"/>
          </p:nvPr>
        </p:nvSpPr>
        <p:spPr>
          <a:xfrm>
            <a:off x="3869267" y="864108"/>
            <a:ext cx="7804869" cy="5120640"/>
          </a:xfrm>
        </p:spPr>
        <p:txBody>
          <a:bodyPr>
            <a:normAutofit/>
          </a:bodyPr>
          <a:lstStyle/>
          <a:p>
            <a:pPr marL="514350" indent="-514350">
              <a:buFont typeface="+mj-lt"/>
              <a:buAutoNum type="arabicPeriod"/>
            </a:pPr>
            <a:r>
              <a:rPr lang="en-GB" sz="3600" dirty="0"/>
              <a:t>Understanding Essay Questions</a:t>
            </a:r>
          </a:p>
          <a:p>
            <a:pPr marL="514350" indent="-514350">
              <a:buFont typeface="+mj-lt"/>
              <a:buAutoNum type="arabicPeriod"/>
            </a:pPr>
            <a:r>
              <a:rPr lang="en-GB" sz="3600" dirty="0">
                <a:latin typeface="Arial"/>
                <a:cs typeface="Arial"/>
              </a:rPr>
              <a:t>Structure</a:t>
            </a:r>
          </a:p>
          <a:p>
            <a:pPr marL="514350" indent="-514350">
              <a:buFont typeface="+mj-lt"/>
              <a:buAutoNum type="arabicPeriod"/>
            </a:pPr>
            <a:r>
              <a:rPr lang="en-GB" sz="3600" b="1" i="1" dirty="0">
                <a:latin typeface="Arial"/>
                <a:cs typeface="Arial"/>
              </a:rPr>
              <a:t>Argumentation</a:t>
            </a:r>
          </a:p>
          <a:p>
            <a:pPr marL="514350" indent="-514350">
              <a:buFont typeface="+mj-lt"/>
              <a:buAutoNum type="arabicPeriod"/>
            </a:pPr>
            <a:r>
              <a:rPr lang="en-GB" sz="3600" dirty="0">
                <a:latin typeface="Arial"/>
                <a:cs typeface="Arial"/>
              </a:rPr>
              <a:t>Writing quality/tone/style</a:t>
            </a:r>
          </a:p>
        </p:txBody>
      </p:sp>
      <p:sp>
        <p:nvSpPr>
          <p:cNvPr id="4" name="Slide Number Placeholder 3">
            <a:extLst>
              <a:ext uri="{FF2B5EF4-FFF2-40B4-BE49-F238E27FC236}">
                <a16:creationId xmlns:a16="http://schemas.microsoft.com/office/drawing/2014/main" id="{272E2DC1-FB3B-9344-ACBF-442576FF57CC}"/>
              </a:ext>
            </a:extLst>
          </p:cNvPr>
          <p:cNvSpPr>
            <a:spLocks noGrp="1"/>
          </p:cNvSpPr>
          <p:nvPr>
            <p:ph type="sldNum" sz="quarter" idx="12"/>
          </p:nvPr>
        </p:nvSpPr>
        <p:spPr/>
        <p:txBody>
          <a:bodyPr/>
          <a:lstStyle/>
          <a:p>
            <a:fld id="{4FAB73BC-B049-4115-A692-8D63A059BFB8}" type="slidenum">
              <a:rPr lang="en-US" smtClean="0"/>
              <a:pPr/>
              <a:t>17</a:t>
            </a:fld>
            <a:endParaRPr lang="en-US"/>
          </a:p>
        </p:txBody>
      </p:sp>
    </p:spTree>
    <p:extLst>
      <p:ext uri="{BB962C8B-B14F-4D97-AF65-F5344CB8AC3E}">
        <p14:creationId xmlns:p14="http://schemas.microsoft.com/office/powerpoint/2010/main" val="2026291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F786-BFEC-1F58-090B-2A8FD6A49459}"/>
              </a:ext>
            </a:extLst>
          </p:cNvPr>
          <p:cNvSpPr>
            <a:spLocks noGrp="1"/>
          </p:cNvSpPr>
          <p:nvPr>
            <p:ph type="title"/>
          </p:nvPr>
        </p:nvSpPr>
        <p:spPr>
          <a:xfrm>
            <a:off x="147782" y="1123837"/>
            <a:ext cx="3075709" cy="4601183"/>
          </a:xfrm>
        </p:spPr>
        <p:txBody>
          <a:bodyPr/>
          <a:lstStyle/>
          <a:p>
            <a:r>
              <a:rPr lang="en-GB">
                <a:latin typeface="Arial"/>
                <a:cs typeface="Arial"/>
              </a:rPr>
              <a:t>Argumentation</a:t>
            </a:r>
            <a:endParaRPr lang="en-GB"/>
          </a:p>
        </p:txBody>
      </p:sp>
      <p:sp>
        <p:nvSpPr>
          <p:cNvPr id="3" name="Content Placeholder 2">
            <a:extLst>
              <a:ext uri="{FF2B5EF4-FFF2-40B4-BE49-F238E27FC236}">
                <a16:creationId xmlns:a16="http://schemas.microsoft.com/office/drawing/2014/main" id="{D667DF95-D754-FEF7-6C39-1C675316DE1A}"/>
              </a:ext>
            </a:extLst>
          </p:cNvPr>
          <p:cNvSpPr>
            <a:spLocks noGrp="1"/>
          </p:cNvSpPr>
          <p:nvPr>
            <p:ph idx="1"/>
          </p:nvPr>
        </p:nvSpPr>
        <p:spPr/>
        <p:txBody>
          <a:bodyPr>
            <a:normAutofit lnSpcReduction="10000"/>
          </a:bodyPr>
          <a:lstStyle/>
          <a:p>
            <a:r>
              <a:rPr lang="en-GB"/>
              <a:t>You need to present complex legal and moral issues</a:t>
            </a:r>
          </a:p>
          <a:p>
            <a:pPr lvl="1" indent="-299720"/>
            <a:r>
              <a:rPr lang="en-GB"/>
              <a:t>Clearly</a:t>
            </a:r>
          </a:p>
          <a:p>
            <a:pPr lvl="1" indent="-299720"/>
            <a:r>
              <a:rPr lang="en-GB"/>
              <a:t>Taking a stance</a:t>
            </a:r>
          </a:p>
          <a:p>
            <a:pPr lvl="1" indent="-299720"/>
            <a:endParaRPr lang="en-GB"/>
          </a:p>
          <a:p>
            <a:r>
              <a:rPr lang="en-GB"/>
              <a:t>You can say anything you want in academic writing – provided you can support it</a:t>
            </a:r>
          </a:p>
          <a:p>
            <a:pPr lvl="1" indent="-299720"/>
            <a:r>
              <a:rPr lang="en-GB">
                <a:latin typeface="Arial"/>
                <a:cs typeface="Arial"/>
              </a:rPr>
              <a:t>Typically this means using papers</a:t>
            </a:r>
          </a:p>
          <a:p>
            <a:pPr lvl="1" indent="-299720"/>
            <a:r>
              <a:rPr lang="en-GB"/>
              <a:t>What else might it mean in this context?</a:t>
            </a:r>
          </a:p>
          <a:p>
            <a:pPr lvl="1" indent="-299720"/>
            <a:r>
              <a:rPr lang="en-GB">
                <a:latin typeface="Arial"/>
                <a:cs typeface="Arial"/>
              </a:rPr>
              <a:t>When using other types of media – credibility?</a:t>
            </a:r>
            <a:endParaRPr lang="en-GB"/>
          </a:p>
        </p:txBody>
      </p:sp>
      <p:sp>
        <p:nvSpPr>
          <p:cNvPr id="4" name="Slide Number Placeholder 3">
            <a:extLst>
              <a:ext uri="{FF2B5EF4-FFF2-40B4-BE49-F238E27FC236}">
                <a16:creationId xmlns:a16="http://schemas.microsoft.com/office/drawing/2014/main" id="{A22435BE-DC4A-F359-B42C-69994D3AB817}"/>
              </a:ext>
            </a:extLst>
          </p:cNvPr>
          <p:cNvSpPr>
            <a:spLocks noGrp="1"/>
          </p:cNvSpPr>
          <p:nvPr>
            <p:ph type="sldNum" sz="quarter" idx="12"/>
          </p:nvPr>
        </p:nvSpPr>
        <p:spPr/>
        <p:txBody>
          <a:bodyPr/>
          <a:lstStyle/>
          <a:p>
            <a:fld id="{4FAB73BC-B049-4115-A692-8D63A059BFB8}" type="slidenum">
              <a:rPr lang="en-US" smtClean="0"/>
              <a:pPr/>
              <a:t>18</a:t>
            </a:fld>
            <a:endParaRPr lang="en-US"/>
          </a:p>
        </p:txBody>
      </p:sp>
    </p:spTree>
    <p:extLst>
      <p:ext uri="{BB962C8B-B14F-4D97-AF65-F5344CB8AC3E}">
        <p14:creationId xmlns:p14="http://schemas.microsoft.com/office/powerpoint/2010/main" val="339001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D9C3-CDC2-8230-BDF7-597FCC6C97E6}"/>
              </a:ext>
            </a:extLst>
          </p:cNvPr>
          <p:cNvSpPr>
            <a:spLocks noGrp="1"/>
          </p:cNvSpPr>
          <p:nvPr>
            <p:ph type="title"/>
          </p:nvPr>
        </p:nvSpPr>
        <p:spPr/>
        <p:txBody>
          <a:bodyPr/>
          <a:lstStyle/>
          <a:p>
            <a:r>
              <a:rPr lang="en-GB" dirty="0">
                <a:latin typeface="Arial"/>
                <a:cs typeface="Arial"/>
              </a:rPr>
              <a:t>Voicing your academic opinion (1)</a:t>
            </a:r>
            <a:endParaRPr lang="en-GB" dirty="0"/>
          </a:p>
        </p:txBody>
      </p:sp>
      <p:sp>
        <p:nvSpPr>
          <p:cNvPr id="2" name="Content Placeholder 1">
            <a:extLst>
              <a:ext uri="{FF2B5EF4-FFF2-40B4-BE49-F238E27FC236}">
                <a16:creationId xmlns:a16="http://schemas.microsoft.com/office/drawing/2014/main" id="{26A81A5A-2A4B-9FE2-3F4D-249CE4F8D033}"/>
              </a:ext>
            </a:extLst>
          </p:cNvPr>
          <p:cNvSpPr>
            <a:spLocks noGrp="1"/>
          </p:cNvSpPr>
          <p:nvPr>
            <p:ph idx="1"/>
          </p:nvPr>
        </p:nvSpPr>
        <p:spPr/>
        <p:txBody>
          <a:bodyPr>
            <a:normAutofit lnSpcReduction="10000"/>
          </a:bodyPr>
          <a:lstStyle/>
          <a:p>
            <a:pPr>
              <a:buNone/>
            </a:pPr>
            <a:r>
              <a:rPr lang="en-GB" dirty="0">
                <a:latin typeface="Arial"/>
                <a:cs typeface="Arial"/>
              </a:rPr>
              <a:t>What we often see:</a:t>
            </a:r>
            <a:endParaRPr lang="en-US" dirty="0"/>
          </a:p>
          <a:p>
            <a:pPr>
              <a:buNone/>
            </a:pPr>
            <a:r>
              <a:rPr lang="en-GB" i="1" dirty="0">
                <a:latin typeface="Arial"/>
                <a:cs typeface="Arial"/>
              </a:rPr>
              <a:t>The authors claim to have shed light on the development of language in children, however the research is flawed because the balance of male to female participants included in the study was not equal.</a:t>
            </a:r>
            <a:endParaRPr lang="en-GB" i="1" dirty="0"/>
          </a:p>
          <a:p>
            <a:pPr>
              <a:buNone/>
            </a:pPr>
            <a:endParaRPr lang="en-GB" dirty="0">
              <a:latin typeface="Arial"/>
              <a:cs typeface="Arial"/>
            </a:endParaRPr>
          </a:p>
          <a:p>
            <a:r>
              <a:rPr lang="en-GB" dirty="0">
                <a:latin typeface="Arial"/>
                <a:cs typeface="Arial"/>
              </a:rPr>
              <a:t>This doesn’t fully convey your understanding of the issue.</a:t>
            </a:r>
            <a:endParaRPr lang="en-US" dirty="0"/>
          </a:p>
          <a:p>
            <a:r>
              <a:rPr lang="en-GB" dirty="0">
                <a:latin typeface="Arial"/>
                <a:cs typeface="Arial"/>
              </a:rPr>
              <a:t>Why does the identified strength/flaw matter to research quality?</a:t>
            </a:r>
            <a:endParaRPr lang="en-GB" dirty="0"/>
          </a:p>
        </p:txBody>
      </p:sp>
      <p:sp>
        <p:nvSpPr>
          <p:cNvPr id="4" name="Slide Number Placeholder 3">
            <a:extLst>
              <a:ext uri="{FF2B5EF4-FFF2-40B4-BE49-F238E27FC236}">
                <a16:creationId xmlns:a16="http://schemas.microsoft.com/office/drawing/2014/main" id="{1DE78895-3378-91FC-169C-02D381E379C0}"/>
              </a:ext>
            </a:extLst>
          </p:cNvPr>
          <p:cNvSpPr>
            <a:spLocks noGrp="1"/>
          </p:cNvSpPr>
          <p:nvPr>
            <p:ph type="sldNum" sz="quarter" idx="12"/>
          </p:nvPr>
        </p:nvSpPr>
        <p:spPr/>
        <p:txBody>
          <a:bodyPr/>
          <a:lstStyle/>
          <a:p>
            <a:fld id="{4FAB73BC-B049-4115-A692-8D63A059BFB8}" type="slidenum">
              <a:rPr lang="en-US" smtClean="0"/>
              <a:pPr/>
              <a:t>19</a:t>
            </a:fld>
            <a:endParaRPr lang="en-US"/>
          </a:p>
        </p:txBody>
      </p:sp>
    </p:spTree>
    <p:extLst>
      <p:ext uri="{BB962C8B-B14F-4D97-AF65-F5344CB8AC3E}">
        <p14:creationId xmlns:p14="http://schemas.microsoft.com/office/powerpoint/2010/main" val="3111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4DA0A6-17FB-7877-AE1F-77E5DE793CF2}"/>
              </a:ext>
            </a:extLst>
          </p:cNvPr>
          <p:cNvSpPr>
            <a:spLocks noGrp="1"/>
          </p:cNvSpPr>
          <p:nvPr>
            <p:ph type="title"/>
          </p:nvPr>
        </p:nvSpPr>
        <p:spPr/>
        <p:txBody>
          <a:bodyPr/>
          <a:lstStyle/>
          <a:p>
            <a:r>
              <a:rPr lang="en-GB">
                <a:latin typeface="Arial"/>
                <a:cs typeface="Arial"/>
              </a:rPr>
              <a:t>Today</a:t>
            </a:r>
            <a:endParaRPr lang="en-GB"/>
          </a:p>
        </p:txBody>
      </p:sp>
      <p:sp>
        <p:nvSpPr>
          <p:cNvPr id="2" name="Content Placeholder 1">
            <a:extLst>
              <a:ext uri="{FF2B5EF4-FFF2-40B4-BE49-F238E27FC236}">
                <a16:creationId xmlns:a16="http://schemas.microsoft.com/office/drawing/2014/main" id="{D7841FA2-446C-E13C-F754-3D1F69DE0036}"/>
              </a:ext>
            </a:extLst>
          </p:cNvPr>
          <p:cNvSpPr>
            <a:spLocks noGrp="1"/>
          </p:cNvSpPr>
          <p:nvPr>
            <p:ph idx="1"/>
          </p:nvPr>
        </p:nvSpPr>
        <p:spPr/>
        <p:txBody>
          <a:bodyPr>
            <a:normAutofit/>
          </a:bodyPr>
          <a:lstStyle/>
          <a:p>
            <a:pPr marL="0" indent="0">
              <a:buNone/>
            </a:pPr>
            <a:r>
              <a:rPr lang="en-GB" dirty="0"/>
              <a:t>We will look at:</a:t>
            </a:r>
          </a:p>
          <a:p>
            <a:pPr marL="0" indent="0">
              <a:buNone/>
            </a:pPr>
            <a:endParaRPr lang="en-GB" dirty="0"/>
          </a:p>
          <a:p>
            <a:r>
              <a:rPr lang="en-GB" dirty="0"/>
              <a:t>Understanding essay questions</a:t>
            </a:r>
          </a:p>
          <a:p>
            <a:r>
              <a:rPr lang="en-GB" dirty="0"/>
              <a:t>Structure</a:t>
            </a:r>
          </a:p>
          <a:p>
            <a:r>
              <a:rPr lang="en-GB" dirty="0"/>
              <a:t>Argumentation</a:t>
            </a:r>
          </a:p>
          <a:p>
            <a:r>
              <a:rPr lang="en-GB" dirty="0"/>
              <a:t>Writing quality/tone/style</a:t>
            </a:r>
          </a:p>
          <a:p>
            <a:pPr marL="0" indent="0">
              <a:buNone/>
            </a:pPr>
            <a:endParaRPr lang="en-GB" dirty="0"/>
          </a:p>
          <a:p>
            <a:pPr marL="0" indent="0">
              <a:buNone/>
            </a:pPr>
            <a:r>
              <a:rPr lang="en-GB" b="1" dirty="0"/>
              <a:t>You can get most of the way there by following procedures</a:t>
            </a:r>
          </a:p>
        </p:txBody>
      </p:sp>
      <p:sp>
        <p:nvSpPr>
          <p:cNvPr id="4" name="Slide Number Placeholder 3">
            <a:extLst>
              <a:ext uri="{FF2B5EF4-FFF2-40B4-BE49-F238E27FC236}">
                <a16:creationId xmlns:a16="http://schemas.microsoft.com/office/drawing/2014/main" id="{A30B3151-53B9-4B0F-2532-2B0B711C2938}"/>
              </a:ext>
            </a:extLst>
          </p:cNvPr>
          <p:cNvSpPr>
            <a:spLocks noGrp="1"/>
          </p:cNvSpPr>
          <p:nvPr>
            <p:ph type="sldNum" sz="quarter" idx="12"/>
          </p:nvPr>
        </p:nvSpPr>
        <p:spPr/>
        <p:txBody>
          <a:bodyPr/>
          <a:lstStyle/>
          <a:p>
            <a:fld id="{4FAB73BC-B049-4115-A692-8D63A059BFB8}" type="slidenum">
              <a:rPr lang="en-US" smtClean="0"/>
              <a:pPr/>
              <a:t>2</a:t>
            </a:fld>
            <a:endParaRPr lang="en-US"/>
          </a:p>
        </p:txBody>
      </p:sp>
    </p:spTree>
    <p:extLst>
      <p:ext uri="{BB962C8B-B14F-4D97-AF65-F5344CB8AC3E}">
        <p14:creationId xmlns:p14="http://schemas.microsoft.com/office/powerpoint/2010/main" val="219522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D9C3-CDC2-8230-BDF7-597FCC6C97E6}"/>
              </a:ext>
            </a:extLst>
          </p:cNvPr>
          <p:cNvSpPr>
            <a:spLocks noGrp="1"/>
          </p:cNvSpPr>
          <p:nvPr>
            <p:ph type="title"/>
          </p:nvPr>
        </p:nvSpPr>
        <p:spPr/>
        <p:txBody>
          <a:bodyPr/>
          <a:lstStyle/>
          <a:p>
            <a:r>
              <a:rPr lang="en-GB" dirty="0">
                <a:latin typeface="Arial"/>
                <a:cs typeface="Arial"/>
              </a:rPr>
              <a:t>Voicing your academic opinion (2)</a:t>
            </a:r>
            <a:endParaRPr lang="en-GB" dirty="0"/>
          </a:p>
        </p:txBody>
      </p:sp>
      <p:sp>
        <p:nvSpPr>
          <p:cNvPr id="2" name="Content Placeholder 1">
            <a:extLst>
              <a:ext uri="{FF2B5EF4-FFF2-40B4-BE49-F238E27FC236}">
                <a16:creationId xmlns:a16="http://schemas.microsoft.com/office/drawing/2014/main" id="{26A81A5A-2A4B-9FE2-3F4D-249CE4F8D033}"/>
              </a:ext>
            </a:extLst>
          </p:cNvPr>
          <p:cNvSpPr>
            <a:spLocks noGrp="1"/>
          </p:cNvSpPr>
          <p:nvPr>
            <p:ph idx="1"/>
          </p:nvPr>
        </p:nvSpPr>
        <p:spPr>
          <a:xfrm>
            <a:off x="209551" y="1888737"/>
            <a:ext cx="11429999" cy="4354713"/>
          </a:xfrm>
        </p:spPr>
        <p:txBody>
          <a:bodyPr>
            <a:normAutofit/>
          </a:bodyPr>
          <a:lstStyle/>
          <a:p>
            <a:pPr>
              <a:buNone/>
            </a:pPr>
            <a:r>
              <a:rPr lang="en-GB" sz="2800" dirty="0">
                <a:latin typeface="Arial"/>
                <a:cs typeface="Arial"/>
              </a:rPr>
              <a:t>   </a:t>
            </a:r>
            <a:r>
              <a:rPr lang="en-GB" sz="2800" i="1" dirty="0">
                <a:latin typeface="Arial"/>
                <a:cs typeface="Arial"/>
              </a:rPr>
              <a:t>The authors claim to have shed light on the development of language in children; however, the research is flawed because the balance of male to female participants included in the study was not equal. The study included 34 male and 4 female participants. In addition to the sample not being representative of the population it is applied to, previous research has established that there are sex-based differences in the rate of social development in children (French, 2019). So, while the findings of the authors may apply to language development in male children, the same conclusions cannot be applied to female children.</a:t>
            </a:r>
            <a:endParaRPr lang="en-US" sz="2800" i="1" dirty="0"/>
          </a:p>
          <a:p>
            <a:pPr marL="0" indent="0">
              <a:buNone/>
            </a:pPr>
            <a:endParaRPr lang="en-GB" sz="2800" dirty="0">
              <a:latin typeface="Arial"/>
              <a:cs typeface="Arial"/>
            </a:endParaRPr>
          </a:p>
        </p:txBody>
      </p:sp>
      <p:sp>
        <p:nvSpPr>
          <p:cNvPr id="4" name="Slide Number Placeholder 3">
            <a:extLst>
              <a:ext uri="{FF2B5EF4-FFF2-40B4-BE49-F238E27FC236}">
                <a16:creationId xmlns:a16="http://schemas.microsoft.com/office/drawing/2014/main" id="{75569F9D-3CB1-F5FD-A370-8100B9C9022D}"/>
              </a:ext>
            </a:extLst>
          </p:cNvPr>
          <p:cNvSpPr>
            <a:spLocks noGrp="1"/>
          </p:cNvSpPr>
          <p:nvPr>
            <p:ph type="sldNum" sz="quarter" idx="12"/>
          </p:nvPr>
        </p:nvSpPr>
        <p:spPr/>
        <p:txBody>
          <a:bodyPr/>
          <a:lstStyle/>
          <a:p>
            <a:fld id="{4FAB73BC-B049-4115-A692-8D63A059BFB8}" type="slidenum">
              <a:rPr lang="en-US" smtClean="0"/>
              <a:pPr/>
              <a:t>20</a:t>
            </a:fld>
            <a:endParaRPr lang="en-US"/>
          </a:p>
        </p:txBody>
      </p:sp>
    </p:spTree>
    <p:extLst>
      <p:ext uri="{BB962C8B-B14F-4D97-AF65-F5344CB8AC3E}">
        <p14:creationId xmlns:p14="http://schemas.microsoft.com/office/powerpoint/2010/main" val="3134963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D057-356C-EC30-D4E1-89902BECA29D}"/>
              </a:ext>
            </a:extLst>
          </p:cNvPr>
          <p:cNvSpPr>
            <a:spLocks noGrp="1"/>
          </p:cNvSpPr>
          <p:nvPr>
            <p:ph type="title"/>
          </p:nvPr>
        </p:nvSpPr>
        <p:spPr/>
        <p:txBody>
          <a:bodyPr/>
          <a:lstStyle/>
          <a:p>
            <a:r>
              <a:rPr lang="en-GB"/>
              <a:t>Structuring an argument</a:t>
            </a:r>
          </a:p>
        </p:txBody>
      </p:sp>
      <p:sp>
        <p:nvSpPr>
          <p:cNvPr id="3" name="Content Placeholder 2">
            <a:extLst>
              <a:ext uri="{FF2B5EF4-FFF2-40B4-BE49-F238E27FC236}">
                <a16:creationId xmlns:a16="http://schemas.microsoft.com/office/drawing/2014/main" id="{B7BE2A4D-2FAE-E8E1-07ED-B040EACC1AD3}"/>
              </a:ext>
            </a:extLst>
          </p:cNvPr>
          <p:cNvSpPr>
            <a:spLocks noGrp="1"/>
          </p:cNvSpPr>
          <p:nvPr>
            <p:ph idx="1"/>
          </p:nvPr>
        </p:nvSpPr>
        <p:spPr/>
        <p:txBody>
          <a:bodyPr/>
          <a:lstStyle/>
          <a:p>
            <a:r>
              <a:rPr lang="en-GB"/>
              <a:t>Statement</a:t>
            </a:r>
          </a:p>
          <a:p>
            <a:r>
              <a:rPr lang="en-GB"/>
              <a:t>Evidence</a:t>
            </a:r>
          </a:p>
          <a:p>
            <a:r>
              <a:rPr lang="en-GB"/>
              <a:t>Deduction/conclusion</a:t>
            </a:r>
          </a:p>
          <a:p>
            <a:r>
              <a:rPr lang="en-GB"/>
              <a:t>Extrapolation</a:t>
            </a:r>
          </a:p>
        </p:txBody>
      </p:sp>
      <p:sp>
        <p:nvSpPr>
          <p:cNvPr id="4" name="Slide Number Placeholder 3">
            <a:extLst>
              <a:ext uri="{FF2B5EF4-FFF2-40B4-BE49-F238E27FC236}">
                <a16:creationId xmlns:a16="http://schemas.microsoft.com/office/drawing/2014/main" id="{9BC9DC1B-8EDF-5AAF-C254-8EA07EDFED6F}"/>
              </a:ext>
            </a:extLst>
          </p:cNvPr>
          <p:cNvSpPr>
            <a:spLocks noGrp="1"/>
          </p:cNvSpPr>
          <p:nvPr>
            <p:ph type="sldNum" sz="quarter" idx="12"/>
          </p:nvPr>
        </p:nvSpPr>
        <p:spPr/>
        <p:txBody>
          <a:bodyPr/>
          <a:lstStyle/>
          <a:p>
            <a:fld id="{4FAB73BC-B049-4115-A692-8D63A059BFB8}" type="slidenum">
              <a:rPr lang="en-US" smtClean="0"/>
              <a:pPr/>
              <a:t>21</a:t>
            </a:fld>
            <a:endParaRPr lang="en-US"/>
          </a:p>
        </p:txBody>
      </p:sp>
    </p:spTree>
    <p:extLst>
      <p:ext uri="{BB962C8B-B14F-4D97-AF65-F5344CB8AC3E}">
        <p14:creationId xmlns:p14="http://schemas.microsoft.com/office/powerpoint/2010/main" val="230281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D9C3-CDC2-8230-BDF7-597FCC6C97E6}"/>
              </a:ext>
            </a:extLst>
          </p:cNvPr>
          <p:cNvSpPr>
            <a:spLocks noGrp="1"/>
          </p:cNvSpPr>
          <p:nvPr>
            <p:ph type="title"/>
          </p:nvPr>
        </p:nvSpPr>
        <p:spPr/>
        <p:txBody>
          <a:bodyPr/>
          <a:lstStyle/>
          <a:p>
            <a:r>
              <a:rPr lang="en-GB" dirty="0">
                <a:latin typeface="Arial"/>
                <a:cs typeface="Arial"/>
              </a:rPr>
              <a:t>Voicing your academic opinion (3)</a:t>
            </a:r>
            <a:endParaRPr lang="en-GB" dirty="0"/>
          </a:p>
        </p:txBody>
      </p:sp>
      <p:sp>
        <p:nvSpPr>
          <p:cNvPr id="2" name="Content Placeholder 1">
            <a:extLst>
              <a:ext uri="{FF2B5EF4-FFF2-40B4-BE49-F238E27FC236}">
                <a16:creationId xmlns:a16="http://schemas.microsoft.com/office/drawing/2014/main" id="{26A81A5A-2A4B-9FE2-3F4D-249CE4F8D033}"/>
              </a:ext>
            </a:extLst>
          </p:cNvPr>
          <p:cNvSpPr>
            <a:spLocks noGrp="1"/>
          </p:cNvSpPr>
          <p:nvPr>
            <p:ph idx="1"/>
          </p:nvPr>
        </p:nvSpPr>
        <p:spPr>
          <a:xfrm>
            <a:off x="209551" y="1888737"/>
            <a:ext cx="11429999" cy="4354713"/>
          </a:xfrm>
        </p:spPr>
        <p:txBody>
          <a:bodyPr>
            <a:normAutofit/>
          </a:bodyPr>
          <a:lstStyle/>
          <a:p>
            <a:pPr>
              <a:buNone/>
            </a:pPr>
            <a:r>
              <a:rPr lang="en-GB" sz="2800" dirty="0">
                <a:latin typeface="Arial"/>
                <a:cs typeface="Arial"/>
              </a:rPr>
              <a:t>  </a:t>
            </a:r>
            <a:r>
              <a:rPr lang="en-GB" sz="2800" b="1" dirty="0">
                <a:solidFill>
                  <a:srgbClr val="FF0000"/>
                </a:solidFill>
                <a:latin typeface="Arial"/>
                <a:cs typeface="Arial"/>
              </a:rPr>
              <a:t> The authors claim to have shed light on the development of language in children; however, the research is flawed because the balance of male to female participants included in the study was not equal.</a:t>
            </a:r>
            <a:r>
              <a:rPr lang="en-GB" sz="2800" dirty="0">
                <a:solidFill>
                  <a:srgbClr val="FF0000"/>
                </a:solidFill>
                <a:latin typeface="Arial"/>
                <a:cs typeface="Arial"/>
              </a:rPr>
              <a:t> </a:t>
            </a:r>
            <a:r>
              <a:rPr lang="en-GB" sz="2800" dirty="0">
                <a:latin typeface="Arial"/>
                <a:cs typeface="Arial"/>
              </a:rPr>
              <a:t>The study included 34 male and 4 female participants. In addition to the sample not being representative of the population it is applied to, previous research has established that there are sex-based differences in the rate of social development in children (French, 2019). So, while the findings of the authors may apply to language development in male children, the same conclusions cannot be applied to female children.</a:t>
            </a:r>
            <a:endParaRPr lang="en-US" sz="2800" dirty="0"/>
          </a:p>
          <a:p>
            <a:pPr marL="0" indent="0">
              <a:buNone/>
            </a:pPr>
            <a:endParaRPr lang="en-GB" sz="2800">
              <a:latin typeface="Arial"/>
              <a:cs typeface="Arial"/>
            </a:endParaRPr>
          </a:p>
        </p:txBody>
      </p:sp>
      <p:sp>
        <p:nvSpPr>
          <p:cNvPr id="4" name="Slide Number Placeholder 3">
            <a:extLst>
              <a:ext uri="{FF2B5EF4-FFF2-40B4-BE49-F238E27FC236}">
                <a16:creationId xmlns:a16="http://schemas.microsoft.com/office/drawing/2014/main" id="{D5D286E3-05BE-E85D-B917-DCFC6857E532}"/>
              </a:ext>
            </a:extLst>
          </p:cNvPr>
          <p:cNvSpPr>
            <a:spLocks noGrp="1"/>
          </p:cNvSpPr>
          <p:nvPr>
            <p:ph type="sldNum" sz="quarter" idx="12"/>
          </p:nvPr>
        </p:nvSpPr>
        <p:spPr/>
        <p:txBody>
          <a:bodyPr/>
          <a:lstStyle/>
          <a:p>
            <a:fld id="{4FAB73BC-B049-4115-A692-8D63A059BFB8}" type="slidenum">
              <a:rPr lang="en-US" smtClean="0"/>
              <a:pPr/>
              <a:t>22</a:t>
            </a:fld>
            <a:endParaRPr lang="en-US"/>
          </a:p>
        </p:txBody>
      </p:sp>
    </p:spTree>
    <p:extLst>
      <p:ext uri="{BB962C8B-B14F-4D97-AF65-F5344CB8AC3E}">
        <p14:creationId xmlns:p14="http://schemas.microsoft.com/office/powerpoint/2010/main" val="686738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D9C3-CDC2-8230-BDF7-597FCC6C97E6}"/>
              </a:ext>
            </a:extLst>
          </p:cNvPr>
          <p:cNvSpPr>
            <a:spLocks noGrp="1"/>
          </p:cNvSpPr>
          <p:nvPr>
            <p:ph type="title"/>
          </p:nvPr>
        </p:nvSpPr>
        <p:spPr/>
        <p:txBody>
          <a:bodyPr/>
          <a:lstStyle/>
          <a:p>
            <a:r>
              <a:rPr lang="en-GB" dirty="0">
                <a:latin typeface="Arial"/>
                <a:cs typeface="Arial"/>
              </a:rPr>
              <a:t>Voicing your academic opinion (4)</a:t>
            </a:r>
            <a:endParaRPr lang="en-GB" dirty="0"/>
          </a:p>
        </p:txBody>
      </p:sp>
      <p:sp>
        <p:nvSpPr>
          <p:cNvPr id="2" name="Content Placeholder 1">
            <a:extLst>
              <a:ext uri="{FF2B5EF4-FFF2-40B4-BE49-F238E27FC236}">
                <a16:creationId xmlns:a16="http://schemas.microsoft.com/office/drawing/2014/main" id="{26A81A5A-2A4B-9FE2-3F4D-249CE4F8D033}"/>
              </a:ext>
            </a:extLst>
          </p:cNvPr>
          <p:cNvSpPr>
            <a:spLocks noGrp="1"/>
          </p:cNvSpPr>
          <p:nvPr>
            <p:ph idx="1"/>
          </p:nvPr>
        </p:nvSpPr>
        <p:spPr>
          <a:xfrm>
            <a:off x="209551" y="1888737"/>
            <a:ext cx="11429999" cy="4354713"/>
          </a:xfrm>
        </p:spPr>
        <p:txBody>
          <a:bodyPr>
            <a:normAutofit/>
          </a:bodyPr>
          <a:lstStyle/>
          <a:p>
            <a:pPr>
              <a:buNone/>
            </a:pPr>
            <a:r>
              <a:rPr lang="en-GB" sz="2800" dirty="0">
                <a:latin typeface="Arial"/>
                <a:cs typeface="Arial"/>
              </a:rPr>
              <a:t>   The authors claim to have shed light on the development of language in children; however, the research is flawed because the balance of male to female participants included in the study was not equal. </a:t>
            </a:r>
            <a:r>
              <a:rPr lang="en-GB" sz="2800" b="1" dirty="0">
                <a:solidFill>
                  <a:srgbClr val="FF0000"/>
                </a:solidFill>
                <a:latin typeface="Arial"/>
                <a:cs typeface="Arial"/>
              </a:rPr>
              <a:t>The study included 34 male and 4 female participants.</a:t>
            </a:r>
            <a:r>
              <a:rPr lang="en-GB" sz="2800" dirty="0">
                <a:solidFill>
                  <a:srgbClr val="FF0000"/>
                </a:solidFill>
                <a:latin typeface="Arial"/>
                <a:cs typeface="Arial"/>
              </a:rPr>
              <a:t> </a:t>
            </a:r>
            <a:r>
              <a:rPr lang="en-GB" sz="2800" dirty="0">
                <a:latin typeface="Arial"/>
                <a:cs typeface="Arial"/>
              </a:rPr>
              <a:t>In addition to the sample not being representative of the population it is applied to, previous research has established that there are sex-based differences in the rate of social development in children (French, 2019). So, while the findings of the authors may apply to language development in male children, the same conclusions cannot be applied to female children.</a:t>
            </a:r>
            <a:endParaRPr lang="en-US" sz="2800" dirty="0"/>
          </a:p>
          <a:p>
            <a:pPr marL="0" indent="0">
              <a:buNone/>
            </a:pPr>
            <a:endParaRPr lang="en-GB" sz="2800">
              <a:latin typeface="Arial"/>
              <a:cs typeface="Arial"/>
            </a:endParaRPr>
          </a:p>
        </p:txBody>
      </p:sp>
      <p:sp>
        <p:nvSpPr>
          <p:cNvPr id="4" name="Slide Number Placeholder 3">
            <a:extLst>
              <a:ext uri="{FF2B5EF4-FFF2-40B4-BE49-F238E27FC236}">
                <a16:creationId xmlns:a16="http://schemas.microsoft.com/office/drawing/2014/main" id="{6767392D-03EB-6312-DAF8-C2CDA447DD33}"/>
              </a:ext>
            </a:extLst>
          </p:cNvPr>
          <p:cNvSpPr>
            <a:spLocks noGrp="1"/>
          </p:cNvSpPr>
          <p:nvPr>
            <p:ph type="sldNum" sz="quarter" idx="12"/>
          </p:nvPr>
        </p:nvSpPr>
        <p:spPr/>
        <p:txBody>
          <a:bodyPr/>
          <a:lstStyle/>
          <a:p>
            <a:fld id="{4FAB73BC-B049-4115-A692-8D63A059BFB8}" type="slidenum">
              <a:rPr lang="en-US" smtClean="0"/>
              <a:pPr/>
              <a:t>23</a:t>
            </a:fld>
            <a:endParaRPr lang="en-US"/>
          </a:p>
        </p:txBody>
      </p:sp>
    </p:spTree>
    <p:extLst>
      <p:ext uri="{BB962C8B-B14F-4D97-AF65-F5344CB8AC3E}">
        <p14:creationId xmlns:p14="http://schemas.microsoft.com/office/powerpoint/2010/main" val="2550020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D9C3-CDC2-8230-BDF7-597FCC6C97E6}"/>
              </a:ext>
            </a:extLst>
          </p:cNvPr>
          <p:cNvSpPr>
            <a:spLocks noGrp="1"/>
          </p:cNvSpPr>
          <p:nvPr>
            <p:ph type="title"/>
          </p:nvPr>
        </p:nvSpPr>
        <p:spPr/>
        <p:txBody>
          <a:bodyPr/>
          <a:lstStyle/>
          <a:p>
            <a:r>
              <a:rPr lang="en-GB" dirty="0">
                <a:latin typeface="Arial"/>
                <a:cs typeface="Arial"/>
              </a:rPr>
              <a:t>Voicing your academic opinion (5)</a:t>
            </a:r>
            <a:endParaRPr lang="en-GB" dirty="0"/>
          </a:p>
        </p:txBody>
      </p:sp>
      <p:sp>
        <p:nvSpPr>
          <p:cNvPr id="2" name="Content Placeholder 1">
            <a:extLst>
              <a:ext uri="{FF2B5EF4-FFF2-40B4-BE49-F238E27FC236}">
                <a16:creationId xmlns:a16="http://schemas.microsoft.com/office/drawing/2014/main" id="{26A81A5A-2A4B-9FE2-3F4D-249CE4F8D033}"/>
              </a:ext>
            </a:extLst>
          </p:cNvPr>
          <p:cNvSpPr>
            <a:spLocks noGrp="1"/>
          </p:cNvSpPr>
          <p:nvPr>
            <p:ph idx="1"/>
          </p:nvPr>
        </p:nvSpPr>
        <p:spPr>
          <a:xfrm>
            <a:off x="209551" y="1888737"/>
            <a:ext cx="11429999" cy="4354713"/>
          </a:xfrm>
        </p:spPr>
        <p:txBody>
          <a:bodyPr>
            <a:normAutofit/>
          </a:bodyPr>
          <a:lstStyle/>
          <a:p>
            <a:pPr>
              <a:buNone/>
            </a:pPr>
            <a:r>
              <a:rPr lang="en-GB" sz="2800" dirty="0">
                <a:latin typeface="Arial"/>
                <a:cs typeface="Arial"/>
              </a:rPr>
              <a:t>   The authors claim to have shed light on the development of language in children; however, the research is flawed because the balance of male to female participants included in the study was not equal. The study included 34 male and 4 female participants.</a:t>
            </a:r>
            <a:r>
              <a:rPr lang="en-GB" sz="2800" dirty="0">
                <a:solidFill>
                  <a:srgbClr val="FF0000"/>
                </a:solidFill>
                <a:latin typeface="Arial"/>
                <a:cs typeface="Arial"/>
              </a:rPr>
              <a:t> </a:t>
            </a:r>
            <a:r>
              <a:rPr lang="en-GB" sz="2800" b="1" dirty="0">
                <a:solidFill>
                  <a:srgbClr val="FF0000"/>
                </a:solidFill>
                <a:latin typeface="Arial"/>
                <a:cs typeface="Arial"/>
              </a:rPr>
              <a:t>In addition to the sample not being representative of the population it is applied to, previous research has established that there are sex-based differences in the rate of social development in children (French, 2019).</a:t>
            </a:r>
            <a:r>
              <a:rPr lang="en-GB" sz="2800" dirty="0">
                <a:solidFill>
                  <a:srgbClr val="FF0000"/>
                </a:solidFill>
                <a:latin typeface="Arial"/>
                <a:cs typeface="Arial"/>
              </a:rPr>
              <a:t> </a:t>
            </a:r>
            <a:r>
              <a:rPr lang="en-GB" sz="2800" dirty="0">
                <a:latin typeface="Arial"/>
                <a:cs typeface="Arial"/>
              </a:rPr>
              <a:t>So, while the findings of the authors may apply to language development in male children, the same conclusions cannot be applied to female children.</a:t>
            </a:r>
            <a:endParaRPr lang="en-US" sz="2800" dirty="0"/>
          </a:p>
          <a:p>
            <a:pPr marL="0" indent="0">
              <a:buNone/>
            </a:pPr>
            <a:endParaRPr lang="en-GB" sz="2800">
              <a:latin typeface="Arial"/>
              <a:cs typeface="Arial"/>
            </a:endParaRPr>
          </a:p>
        </p:txBody>
      </p:sp>
      <p:sp>
        <p:nvSpPr>
          <p:cNvPr id="4" name="Slide Number Placeholder 3">
            <a:extLst>
              <a:ext uri="{FF2B5EF4-FFF2-40B4-BE49-F238E27FC236}">
                <a16:creationId xmlns:a16="http://schemas.microsoft.com/office/drawing/2014/main" id="{AA090EF0-7C30-73C9-F616-FA98B6E6DE4B}"/>
              </a:ext>
            </a:extLst>
          </p:cNvPr>
          <p:cNvSpPr>
            <a:spLocks noGrp="1"/>
          </p:cNvSpPr>
          <p:nvPr>
            <p:ph type="sldNum" sz="quarter" idx="12"/>
          </p:nvPr>
        </p:nvSpPr>
        <p:spPr/>
        <p:txBody>
          <a:bodyPr/>
          <a:lstStyle/>
          <a:p>
            <a:fld id="{4FAB73BC-B049-4115-A692-8D63A059BFB8}" type="slidenum">
              <a:rPr lang="en-US" smtClean="0"/>
              <a:pPr/>
              <a:t>24</a:t>
            </a:fld>
            <a:endParaRPr lang="en-US"/>
          </a:p>
        </p:txBody>
      </p:sp>
    </p:spTree>
    <p:extLst>
      <p:ext uri="{BB962C8B-B14F-4D97-AF65-F5344CB8AC3E}">
        <p14:creationId xmlns:p14="http://schemas.microsoft.com/office/powerpoint/2010/main" val="3708848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D9C3-CDC2-8230-BDF7-597FCC6C97E6}"/>
              </a:ext>
            </a:extLst>
          </p:cNvPr>
          <p:cNvSpPr>
            <a:spLocks noGrp="1"/>
          </p:cNvSpPr>
          <p:nvPr>
            <p:ph type="title"/>
          </p:nvPr>
        </p:nvSpPr>
        <p:spPr/>
        <p:txBody>
          <a:bodyPr/>
          <a:lstStyle/>
          <a:p>
            <a:r>
              <a:rPr lang="en-GB" dirty="0">
                <a:latin typeface="Arial"/>
                <a:cs typeface="Arial"/>
              </a:rPr>
              <a:t>Voicing your academic opinion (6)</a:t>
            </a:r>
            <a:endParaRPr lang="en-GB" dirty="0"/>
          </a:p>
        </p:txBody>
      </p:sp>
      <p:sp>
        <p:nvSpPr>
          <p:cNvPr id="2" name="Content Placeholder 1">
            <a:extLst>
              <a:ext uri="{FF2B5EF4-FFF2-40B4-BE49-F238E27FC236}">
                <a16:creationId xmlns:a16="http://schemas.microsoft.com/office/drawing/2014/main" id="{26A81A5A-2A4B-9FE2-3F4D-249CE4F8D033}"/>
              </a:ext>
            </a:extLst>
          </p:cNvPr>
          <p:cNvSpPr>
            <a:spLocks noGrp="1"/>
          </p:cNvSpPr>
          <p:nvPr>
            <p:ph idx="1"/>
          </p:nvPr>
        </p:nvSpPr>
        <p:spPr>
          <a:xfrm>
            <a:off x="209551" y="1888737"/>
            <a:ext cx="11429999" cy="4354713"/>
          </a:xfrm>
        </p:spPr>
        <p:txBody>
          <a:bodyPr>
            <a:normAutofit/>
          </a:bodyPr>
          <a:lstStyle/>
          <a:p>
            <a:pPr>
              <a:buNone/>
            </a:pPr>
            <a:r>
              <a:rPr lang="en-GB" sz="2800" dirty="0">
                <a:latin typeface="Arial"/>
                <a:cs typeface="Arial"/>
              </a:rPr>
              <a:t>   The authors claim to have shed light on the development of language in children; however, the research is flawed because the balance of male to female participants included in the study was not equal. The study included 34 male and 4 female participants. In addition to the sample not being representative of the population it is applied to, previous research has established that there are sex-based differences in the rate of social development in children (French, 2019). </a:t>
            </a:r>
            <a:r>
              <a:rPr lang="en-GB" sz="2800" b="1" dirty="0">
                <a:solidFill>
                  <a:srgbClr val="FF0000"/>
                </a:solidFill>
                <a:latin typeface="Arial"/>
                <a:cs typeface="Arial"/>
              </a:rPr>
              <a:t>So, while the findings of the authors may apply to language development in male children, the same conclusions cannot be applied to female children.</a:t>
            </a:r>
            <a:endParaRPr lang="en-US" sz="2800" b="1" dirty="0">
              <a:solidFill>
                <a:srgbClr val="FF0000"/>
              </a:solidFill>
            </a:endParaRPr>
          </a:p>
          <a:p>
            <a:pPr marL="0" indent="0">
              <a:buNone/>
            </a:pPr>
            <a:endParaRPr lang="en-GB" sz="2800">
              <a:latin typeface="Arial"/>
              <a:cs typeface="Arial"/>
            </a:endParaRPr>
          </a:p>
        </p:txBody>
      </p:sp>
      <p:sp>
        <p:nvSpPr>
          <p:cNvPr id="4" name="Slide Number Placeholder 3">
            <a:extLst>
              <a:ext uri="{FF2B5EF4-FFF2-40B4-BE49-F238E27FC236}">
                <a16:creationId xmlns:a16="http://schemas.microsoft.com/office/drawing/2014/main" id="{51BF9087-2E29-2431-1D1A-614FE6399D8F}"/>
              </a:ext>
            </a:extLst>
          </p:cNvPr>
          <p:cNvSpPr>
            <a:spLocks noGrp="1"/>
          </p:cNvSpPr>
          <p:nvPr>
            <p:ph type="sldNum" sz="quarter" idx="12"/>
          </p:nvPr>
        </p:nvSpPr>
        <p:spPr/>
        <p:txBody>
          <a:bodyPr/>
          <a:lstStyle/>
          <a:p>
            <a:fld id="{4FAB73BC-B049-4115-A692-8D63A059BFB8}" type="slidenum">
              <a:rPr lang="en-US" smtClean="0"/>
              <a:pPr/>
              <a:t>25</a:t>
            </a:fld>
            <a:endParaRPr lang="en-US"/>
          </a:p>
        </p:txBody>
      </p:sp>
    </p:spTree>
    <p:extLst>
      <p:ext uri="{BB962C8B-B14F-4D97-AF65-F5344CB8AC3E}">
        <p14:creationId xmlns:p14="http://schemas.microsoft.com/office/powerpoint/2010/main" val="871383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E9E3-B212-4109-9AE1-CBA13C44C2F2}"/>
              </a:ext>
            </a:extLst>
          </p:cNvPr>
          <p:cNvSpPr>
            <a:spLocks noGrp="1"/>
          </p:cNvSpPr>
          <p:nvPr>
            <p:ph type="title"/>
          </p:nvPr>
        </p:nvSpPr>
        <p:spPr/>
        <p:txBody>
          <a:bodyPr/>
          <a:lstStyle/>
          <a:p>
            <a:r>
              <a:rPr lang="en-GB" dirty="0"/>
              <a:t>Writing Topics 	(4)</a:t>
            </a:r>
          </a:p>
        </p:txBody>
      </p:sp>
      <p:sp>
        <p:nvSpPr>
          <p:cNvPr id="3" name="Content Placeholder 2">
            <a:extLst>
              <a:ext uri="{FF2B5EF4-FFF2-40B4-BE49-F238E27FC236}">
                <a16:creationId xmlns:a16="http://schemas.microsoft.com/office/drawing/2014/main" id="{308AB474-A0EF-46EA-AD85-E9B185A61425}"/>
              </a:ext>
            </a:extLst>
          </p:cNvPr>
          <p:cNvSpPr>
            <a:spLocks noGrp="1"/>
          </p:cNvSpPr>
          <p:nvPr>
            <p:ph idx="1"/>
          </p:nvPr>
        </p:nvSpPr>
        <p:spPr>
          <a:xfrm>
            <a:off x="3869267" y="864108"/>
            <a:ext cx="7804869" cy="5120640"/>
          </a:xfrm>
        </p:spPr>
        <p:txBody>
          <a:bodyPr>
            <a:normAutofit/>
          </a:bodyPr>
          <a:lstStyle/>
          <a:p>
            <a:pPr marL="514350" indent="-514350">
              <a:buFont typeface="+mj-lt"/>
              <a:buAutoNum type="arabicPeriod"/>
            </a:pPr>
            <a:r>
              <a:rPr lang="en-GB" sz="3600" dirty="0"/>
              <a:t>Understanding Essay Questions</a:t>
            </a:r>
          </a:p>
          <a:p>
            <a:pPr marL="514350" indent="-514350">
              <a:buFont typeface="+mj-lt"/>
              <a:buAutoNum type="arabicPeriod"/>
            </a:pPr>
            <a:r>
              <a:rPr lang="en-GB" sz="3600" dirty="0">
                <a:latin typeface="Arial"/>
                <a:cs typeface="Arial"/>
              </a:rPr>
              <a:t>Structure</a:t>
            </a:r>
          </a:p>
          <a:p>
            <a:pPr marL="514350" indent="-514350">
              <a:buFont typeface="+mj-lt"/>
              <a:buAutoNum type="arabicPeriod"/>
            </a:pPr>
            <a:r>
              <a:rPr lang="en-GB" sz="3600" dirty="0">
                <a:latin typeface="Arial"/>
                <a:cs typeface="Arial"/>
              </a:rPr>
              <a:t>Argumentation</a:t>
            </a:r>
          </a:p>
          <a:p>
            <a:pPr marL="514350" indent="-514350">
              <a:buFont typeface="+mj-lt"/>
              <a:buAutoNum type="arabicPeriod"/>
            </a:pPr>
            <a:r>
              <a:rPr lang="en-GB" sz="3600" b="1" i="1" dirty="0">
                <a:latin typeface="Arial"/>
                <a:cs typeface="Arial"/>
              </a:rPr>
              <a:t>Writing quality/tone/style</a:t>
            </a:r>
          </a:p>
        </p:txBody>
      </p:sp>
      <p:sp>
        <p:nvSpPr>
          <p:cNvPr id="4" name="Slide Number Placeholder 3">
            <a:extLst>
              <a:ext uri="{FF2B5EF4-FFF2-40B4-BE49-F238E27FC236}">
                <a16:creationId xmlns:a16="http://schemas.microsoft.com/office/drawing/2014/main" id="{E53E5349-CA6E-6E06-7CF0-E1E2E5AEAFB2}"/>
              </a:ext>
            </a:extLst>
          </p:cNvPr>
          <p:cNvSpPr>
            <a:spLocks noGrp="1"/>
          </p:cNvSpPr>
          <p:nvPr>
            <p:ph type="sldNum" sz="quarter" idx="12"/>
          </p:nvPr>
        </p:nvSpPr>
        <p:spPr/>
        <p:txBody>
          <a:bodyPr/>
          <a:lstStyle/>
          <a:p>
            <a:fld id="{4FAB73BC-B049-4115-A692-8D63A059BFB8}" type="slidenum">
              <a:rPr lang="en-US" smtClean="0"/>
              <a:pPr/>
              <a:t>26</a:t>
            </a:fld>
            <a:endParaRPr lang="en-US"/>
          </a:p>
        </p:txBody>
      </p:sp>
    </p:spTree>
    <p:extLst>
      <p:ext uri="{BB962C8B-B14F-4D97-AF65-F5344CB8AC3E}">
        <p14:creationId xmlns:p14="http://schemas.microsoft.com/office/powerpoint/2010/main" val="142699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E1FBF-550A-7B60-4F26-00CE99EB354E}"/>
              </a:ext>
            </a:extLst>
          </p:cNvPr>
          <p:cNvSpPr>
            <a:spLocks noGrp="1"/>
          </p:cNvSpPr>
          <p:nvPr>
            <p:ph type="title"/>
          </p:nvPr>
        </p:nvSpPr>
        <p:spPr/>
        <p:txBody>
          <a:bodyPr/>
          <a:lstStyle/>
          <a:p>
            <a:r>
              <a:rPr lang="en-GB">
                <a:latin typeface="Arial"/>
                <a:cs typeface="Arial"/>
              </a:rPr>
              <a:t>Academic writing should be</a:t>
            </a:r>
            <a:endParaRPr lang="en-GB"/>
          </a:p>
        </p:txBody>
      </p:sp>
      <p:sp>
        <p:nvSpPr>
          <p:cNvPr id="3" name="Content Placeholder 2">
            <a:extLst>
              <a:ext uri="{FF2B5EF4-FFF2-40B4-BE49-F238E27FC236}">
                <a16:creationId xmlns:a16="http://schemas.microsoft.com/office/drawing/2014/main" id="{6A680213-B6B7-EA6D-37E0-FC5D4F7E1A2D}"/>
              </a:ext>
            </a:extLst>
          </p:cNvPr>
          <p:cNvSpPr>
            <a:spLocks noGrp="1"/>
          </p:cNvSpPr>
          <p:nvPr>
            <p:ph idx="1"/>
          </p:nvPr>
        </p:nvSpPr>
        <p:spPr/>
        <p:txBody>
          <a:bodyPr/>
          <a:lstStyle/>
          <a:p>
            <a:r>
              <a:rPr lang="en-GB">
                <a:latin typeface="Arial"/>
                <a:cs typeface="Arial"/>
              </a:rPr>
              <a:t>Clear</a:t>
            </a:r>
            <a:endParaRPr lang="en-US"/>
          </a:p>
          <a:p>
            <a:r>
              <a:rPr lang="en-GB">
                <a:latin typeface="Arial"/>
                <a:cs typeface="Arial"/>
              </a:rPr>
              <a:t>Concise</a:t>
            </a:r>
            <a:endParaRPr lang="en-GB"/>
          </a:p>
          <a:p>
            <a:r>
              <a:rPr lang="en-GB">
                <a:latin typeface="Arial"/>
                <a:cs typeface="Arial"/>
              </a:rPr>
              <a:t>Unbiased</a:t>
            </a:r>
          </a:p>
          <a:p>
            <a:r>
              <a:rPr lang="en-GB">
                <a:latin typeface="Arial"/>
                <a:cs typeface="Arial"/>
              </a:rPr>
              <a:t>Focused</a:t>
            </a:r>
          </a:p>
          <a:p>
            <a:r>
              <a:rPr lang="en-GB">
                <a:latin typeface="Arial"/>
                <a:cs typeface="Arial"/>
              </a:rPr>
              <a:t>Accurate</a:t>
            </a:r>
          </a:p>
          <a:p>
            <a:r>
              <a:rPr lang="en-GB">
                <a:latin typeface="Arial"/>
                <a:cs typeface="Arial"/>
              </a:rPr>
              <a:t>Appropriately cautious</a:t>
            </a:r>
            <a:endParaRPr lang="en-GB"/>
          </a:p>
        </p:txBody>
      </p:sp>
      <p:sp>
        <p:nvSpPr>
          <p:cNvPr id="4" name="Slide Number Placeholder 3">
            <a:extLst>
              <a:ext uri="{FF2B5EF4-FFF2-40B4-BE49-F238E27FC236}">
                <a16:creationId xmlns:a16="http://schemas.microsoft.com/office/drawing/2014/main" id="{FE1846EB-53A4-3AF6-5737-13D42CC58C04}"/>
              </a:ext>
            </a:extLst>
          </p:cNvPr>
          <p:cNvSpPr>
            <a:spLocks noGrp="1"/>
          </p:cNvSpPr>
          <p:nvPr>
            <p:ph type="sldNum" sz="quarter" idx="12"/>
          </p:nvPr>
        </p:nvSpPr>
        <p:spPr/>
        <p:txBody>
          <a:bodyPr/>
          <a:lstStyle/>
          <a:p>
            <a:fld id="{4FAB73BC-B049-4115-A692-8D63A059BFB8}" type="slidenum">
              <a:rPr lang="en-US" smtClean="0"/>
              <a:pPr/>
              <a:t>27</a:t>
            </a:fld>
            <a:endParaRPr lang="en-US"/>
          </a:p>
        </p:txBody>
      </p:sp>
    </p:spTree>
    <p:extLst>
      <p:ext uri="{BB962C8B-B14F-4D97-AF65-F5344CB8AC3E}">
        <p14:creationId xmlns:p14="http://schemas.microsoft.com/office/powerpoint/2010/main" val="150283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BD17-3B4A-4AA1-B287-CAF647156A78}"/>
              </a:ext>
            </a:extLst>
          </p:cNvPr>
          <p:cNvSpPr>
            <a:spLocks noGrp="1"/>
          </p:cNvSpPr>
          <p:nvPr>
            <p:ph type="title"/>
          </p:nvPr>
        </p:nvSpPr>
        <p:spPr/>
        <p:txBody>
          <a:bodyPr/>
          <a:lstStyle/>
          <a:p>
            <a:r>
              <a:rPr lang="en-GB"/>
              <a:t>Clear</a:t>
            </a:r>
          </a:p>
        </p:txBody>
      </p:sp>
      <p:sp>
        <p:nvSpPr>
          <p:cNvPr id="3" name="Content Placeholder 2">
            <a:extLst>
              <a:ext uri="{FF2B5EF4-FFF2-40B4-BE49-F238E27FC236}">
                <a16:creationId xmlns:a16="http://schemas.microsoft.com/office/drawing/2014/main" id="{9CE2A5ED-16B3-4558-9D8B-179C3FDD10D3}"/>
              </a:ext>
            </a:extLst>
          </p:cNvPr>
          <p:cNvSpPr>
            <a:spLocks noGrp="1"/>
          </p:cNvSpPr>
          <p:nvPr>
            <p:ph idx="1"/>
          </p:nvPr>
        </p:nvSpPr>
        <p:spPr/>
        <p:txBody>
          <a:bodyPr>
            <a:normAutofit/>
          </a:bodyPr>
          <a:lstStyle/>
          <a:p>
            <a:pPr marL="342900" lvl="0" indent="-342900">
              <a:buFont typeface="Symbol" panose="05050102010706020507" pitchFamily="18" charset="2"/>
              <a:buChar char=""/>
            </a:pPr>
            <a:r>
              <a:rPr lang="en-GB" sz="2800">
                <a:latin typeface="+mn-lt"/>
                <a:ea typeface="Times" panose="02020603050405020304" pitchFamily="18" charset="0"/>
                <a:cs typeface="Times New Roman" panose="02020603050405020304" pitchFamily="18" charset="0"/>
              </a:rPr>
              <a:t>Complex concepts – simple articulation</a:t>
            </a:r>
          </a:p>
          <a:p>
            <a:pPr marL="342900" lvl="0" indent="-342900">
              <a:buFont typeface="Symbol" panose="05050102010706020507" pitchFamily="18" charset="2"/>
              <a:buChar char=""/>
            </a:pPr>
            <a:endParaRPr lang="en-GB" sz="800">
              <a:effectLst/>
              <a:latin typeface="+mn-lt"/>
              <a:ea typeface="Times"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2800">
                <a:effectLst/>
                <a:latin typeface="+mn-lt"/>
                <a:ea typeface="Times" panose="02020603050405020304" pitchFamily="18" charset="0"/>
                <a:cs typeface="Times New Roman" panose="02020603050405020304" pitchFamily="18" charset="0"/>
              </a:rPr>
              <a:t>Check that your reader doesn’t have to look elsewhere in your writing (or at another source)</a:t>
            </a:r>
          </a:p>
          <a:p>
            <a:pPr marL="787400" lvl="1" indent="-342900">
              <a:buFont typeface="Symbol" panose="05050102010706020507" pitchFamily="18" charset="2"/>
              <a:buChar char=""/>
            </a:pPr>
            <a:r>
              <a:rPr lang="en-GB" sz="2400">
                <a:latin typeface="+mn-lt"/>
                <a:ea typeface="Times" panose="02020603050405020304" pitchFamily="18" charset="0"/>
                <a:cs typeface="Times New Roman" panose="02020603050405020304" pitchFamily="18" charset="0"/>
              </a:rPr>
              <a:t>Logical ordering</a:t>
            </a:r>
          </a:p>
          <a:p>
            <a:pPr marL="787400" lvl="1" indent="-342900">
              <a:buFont typeface="Symbol" panose="05050102010706020507" pitchFamily="18" charset="2"/>
              <a:buChar char=""/>
            </a:pPr>
            <a:r>
              <a:rPr lang="en-GB" sz="2400">
                <a:effectLst/>
                <a:latin typeface="+mn-lt"/>
                <a:ea typeface="Times" panose="02020603050405020304" pitchFamily="18" charset="0"/>
                <a:cs typeface="Times New Roman" panose="02020603050405020304" pitchFamily="18" charset="0"/>
              </a:rPr>
              <a:t>“Educated peer” assumption</a:t>
            </a:r>
          </a:p>
          <a:p>
            <a:pPr marL="787400" lvl="1" indent="-342900">
              <a:buFont typeface="Symbol" panose="05050102010706020507" pitchFamily="18" charset="2"/>
              <a:buChar char=""/>
            </a:pPr>
            <a:endParaRPr lang="en-GB" sz="800">
              <a:effectLst/>
              <a:latin typeface="+mn-lt"/>
              <a:ea typeface="Times"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2800">
                <a:effectLst/>
                <a:latin typeface="+mn-lt"/>
                <a:ea typeface="Times" panose="02020603050405020304" pitchFamily="18" charset="0"/>
                <a:cs typeface="Times New Roman" panose="02020603050405020304" pitchFamily="18" charset="0"/>
              </a:rPr>
              <a:t>Check that your reader doesn’t have to make assumptions about what you mean to say.</a:t>
            </a:r>
          </a:p>
        </p:txBody>
      </p:sp>
      <p:sp>
        <p:nvSpPr>
          <p:cNvPr id="4" name="Slide Number Placeholder 3">
            <a:extLst>
              <a:ext uri="{FF2B5EF4-FFF2-40B4-BE49-F238E27FC236}">
                <a16:creationId xmlns:a16="http://schemas.microsoft.com/office/drawing/2014/main" id="{8EF1A806-F3A3-30D3-2B36-CDFB4ED716A5}"/>
              </a:ext>
            </a:extLst>
          </p:cNvPr>
          <p:cNvSpPr>
            <a:spLocks noGrp="1"/>
          </p:cNvSpPr>
          <p:nvPr>
            <p:ph type="sldNum" sz="quarter" idx="12"/>
          </p:nvPr>
        </p:nvSpPr>
        <p:spPr/>
        <p:txBody>
          <a:bodyPr/>
          <a:lstStyle/>
          <a:p>
            <a:fld id="{4FAB73BC-B049-4115-A692-8D63A059BFB8}" type="slidenum">
              <a:rPr lang="en-US" smtClean="0"/>
              <a:pPr/>
              <a:t>28</a:t>
            </a:fld>
            <a:endParaRPr lang="en-US"/>
          </a:p>
        </p:txBody>
      </p:sp>
    </p:spTree>
    <p:extLst>
      <p:ext uri="{BB962C8B-B14F-4D97-AF65-F5344CB8AC3E}">
        <p14:creationId xmlns:p14="http://schemas.microsoft.com/office/powerpoint/2010/main" val="2178953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C37BD-4252-4B0E-ADBD-040273A5D92F}"/>
              </a:ext>
            </a:extLst>
          </p:cNvPr>
          <p:cNvSpPr>
            <a:spLocks noGrp="1"/>
          </p:cNvSpPr>
          <p:nvPr>
            <p:ph type="title"/>
          </p:nvPr>
        </p:nvSpPr>
        <p:spPr/>
        <p:txBody>
          <a:bodyPr/>
          <a:lstStyle/>
          <a:p>
            <a:r>
              <a:rPr lang="en-GB"/>
              <a:t>Concise</a:t>
            </a:r>
          </a:p>
        </p:txBody>
      </p:sp>
      <p:sp>
        <p:nvSpPr>
          <p:cNvPr id="3" name="Content Placeholder 2">
            <a:extLst>
              <a:ext uri="{FF2B5EF4-FFF2-40B4-BE49-F238E27FC236}">
                <a16:creationId xmlns:a16="http://schemas.microsoft.com/office/drawing/2014/main" id="{8A95F1B6-6850-4D56-8008-99BF1664A016}"/>
              </a:ext>
            </a:extLst>
          </p:cNvPr>
          <p:cNvSpPr>
            <a:spLocks noGrp="1"/>
          </p:cNvSpPr>
          <p:nvPr>
            <p:ph idx="1"/>
          </p:nvPr>
        </p:nvSpPr>
        <p:spPr>
          <a:xfrm>
            <a:off x="3869268" y="864108"/>
            <a:ext cx="7759314" cy="5120640"/>
          </a:xfrm>
        </p:spPr>
        <p:txBody>
          <a:bodyPr>
            <a:normAutofit/>
          </a:bodyPr>
          <a:lstStyle/>
          <a:p>
            <a:r>
              <a:rPr lang="en-GB" dirty="0">
                <a:latin typeface="Arial"/>
                <a:cs typeface="Arial"/>
              </a:rPr>
              <a:t>Get to the point quickly</a:t>
            </a:r>
          </a:p>
          <a:p>
            <a:pPr marL="0" indent="0">
              <a:buNone/>
            </a:pPr>
            <a:endParaRPr lang="en-GB" dirty="0">
              <a:latin typeface="Arial"/>
              <a:cs typeface="Arial"/>
            </a:endParaRPr>
          </a:p>
          <a:p>
            <a:r>
              <a:rPr lang="en-GB" dirty="0">
                <a:latin typeface="Arial"/>
                <a:cs typeface="Arial"/>
                <a:hlinkClick r:id="rId2"/>
              </a:rPr>
              <a:t>Omit needless words</a:t>
            </a:r>
            <a:endParaRPr lang="en-GB"/>
          </a:p>
          <a:p>
            <a:pPr marL="0" indent="0">
              <a:buNone/>
            </a:pPr>
            <a:endParaRPr lang="en-GB" dirty="0">
              <a:latin typeface="Arial"/>
              <a:cs typeface="Arial"/>
            </a:endParaRPr>
          </a:p>
          <a:p>
            <a:r>
              <a:rPr lang="en-GB" dirty="0">
                <a:latin typeface="Arial"/>
                <a:cs typeface="Arial"/>
                <a:hlinkClick r:id="rId3"/>
              </a:rPr>
              <a:t>Never use a long word where a short one will do</a:t>
            </a:r>
            <a:endParaRPr lang="en-GB"/>
          </a:p>
        </p:txBody>
      </p:sp>
      <p:sp>
        <p:nvSpPr>
          <p:cNvPr id="4" name="Slide Number Placeholder 3">
            <a:extLst>
              <a:ext uri="{FF2B5EF4-FFF2-40B4-BE49-F238E27FC236}">
                <a16:creationId xmlns:a16="http://schemas.microsoft.com/office/drawing/2014/main" id="{E8CA4B00-9590-D8F7-984A-9E22CE3E6F90}"/>
              </a:ext>
            </a:extLst>
          </p:cNvPr>
          <p:cNvSpPr>
            <a:spLocks noGrp="1"/>
          </p:cNvSpPr>
          <p:nvPr>
            <p:ph type="sldNum" sz="quarter" idx="12"/>
          </p:nvPr>
        </p:nvSpPr>
        <p:spPr/>
        <p:txBody>
          <a:bodyPr/>
          <a:lstStyle/>
          <a:p>
            <a:fld id="{4FAB73BC-B049-4115-A692-8D63A059BFB8}" type="slidenum">
              <a:rPr lang="en-US" smtClean="0"/>
              <a:pPr/>
              <a:t>29</a:t>
            </a:fld>
            <a:endParaRPr lang="en-US"/>
          </a:p>
        </p:txBody>
      </p:sp>
    </p:spTree>
    <p:extLst>
      <p:ext uri="{BB962C8B-B14F-4D97-AF65-F5344CB8AC3E}">
        <p14:creationId xmlns:p14="http://schemas.microsoft.com/office/powerpoint/2010/main" val="611448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E9E3-B212-4109-9AE1-CBA13C44C2F2}"/>
              </a:ext>
            </a:extLst>
          </p:cNvPr>
          <p:cNvSpPr>
            <a:spLocks noGrp="1"/>
          </p:cNvSpPr>
          <p:nvPr>
            <p:ph type="title"/>
          </p:nvPr>
        </p:nvSpPr>
        <p:spPr/>
        <p:txBody>
          <a:bodyPr/>
          <a:lstStyle/>
          <a:p>
            <a:r>
              <a:rPr lang="en-GB"/>
              <a:t>Stages of writing an essay</a:t>
            </a:r>
          </a:p>
        </p:txBody>
      </p:sp>
      <p:sp>
        <p:nvSpPr>
          <p:cNvPr id="3" name="Content Placeholder 2">
            <a:extLst>
              <a:ext uri="{FF2B5EF4-FFF2-40B4-BE49-F238E27FC236}">
                <a16:creationId xmlns:a16="http://schemas.microsoft.com/office/drawing/2014/main" id="{308AB474-A0EF-46EA-AD85-E9B185A61425}"/>
              </a:ext>
            </a:extLst>
          </p:cNvPr>
          <p:cNvSpPr>
            <a:spLocks noGrp="1"/>
          </p:cNvSpPr>
          <p:nvPr>
            <p:ph idx="1"/>
          </p:nvPr>
        </p:nvSpPr>
        <p:spPr>
          <a:xfrm>
            <a:off x="3869267" y="864108"/>
            <a:ext cx="7488543" cy="5120640"/>
          </a:xfrm>
        </p:spPr>
        <p:txBody>
          <a:bodyPr>
            <a:normAutofit/>
          </a:bodyPr>
          <a:lstStyle/>
          <a:p>
            <a:pPr marL="514350" indent="-514350">
              <a:buFont typeface="+mj-lt"/>
              <a:buAutoNum type="arabicPeriod"/>
            </a:pPr>
            <a:r>
              <a:rPr lang="en-GB" sz="3600" dirty="0"/>
              <a:t>Understand/refine the question</a:t>
            </a:r>
          </a:p>
          <a:p>
            <a:pPr marL="514350" indent="-514350">
              <a:buFont typeface="+mj-lt"/>
              <a:buAutoNum type="arabicPeriod"/>
            </a:pPr>
            <a:r>
              <a:rPr lang="en-GB" sz="3600" dirty="0">
                <a:latin typeface="Arial"/>
                <a:cs typeface="Arial"/>
              </a:rPr>
              <a:t>Background research</a:t>
            </a:r>
          </a:p>
          <a:p>
            <a:pPr marL="514350" indent="-514350">
              <a:buFont typeface="+mj-lt"/>
              <a:buAutoNum type="arabicPeriod"/>
            </a:pPr>
            <a:r>
              <a:rPr lang="en-GB" sz="3600" dirty="0">
                <a:latin typeface="Arial"/>
                <a:cs typeface="Arial"/>
              </a:rPr>
              <a:t>Formulate your argument</a:t>
            </a:r>
          </a:p>
          <a:p>
            <a:pPr marL="514350" indent="-514350">
              <a:buFont typeface="+mj-lt"/>
              <a:buAutoNum type="arabicPeriod"/>
            </a:pPr>
            <a:r>
              <a:rPr lang="en-GB" sz="3600" dirty="0">
                <a:latin typeface="Arial"/>
                <a:cs typeface="Arial"/>
              </a:rPr>
              <a:t>Plan structure</a:t>
            </a:r>
          </a:p>
          <a:p>
            <a:pPr marL="514350" indent="-514350">
              <a:buFont typeface="+mj-lt"/>
              <a:buAutoNum type="arabicPeriod"/>
            </a:pPr>
            <a:r>
              <a:rPr lang="en-GB" sz="3600" dirty="0">
                <a:latin typeface="Arial"/>
                <a:cs typeface="Arial"/>
              </a:rPr>
              <a:t>Write</a:t>
            </a:r>
          </a:p>
          <a:p>
            <a:pPr marL="514350" indent="-514350">
              <a:buFont typeface="+mj-lt"/>
              <a:buAutoNum type="arabicPeriod"/>
            </a:pPr>
            <a:r>
              <a:rPr lang="en-GB" sz="3600" dirty="0"/>
              <a:t>Proofread</a:t>
            </a:r>
          </a:p>
        </p:txBody>
      </p:sp>
      <p:sp>
        <p:nvSpPr>
          <p:cNvPr id="4" name="Slide Number Placeholder 3">
            <a:extLst>
              <a:ext uri="{FF2B5EF4-FFF2-40B4-BE49-F238E27FC236}">
                <a16:creationId xmlns:a16="http://schemas.microsoft.com/office/drawing/2014/main" id="{8A921011-3263-41CC-66C9-12D54703C95B}"/>
              </a:ext>
            </a:extLst>
          </p:cNvPr>
          <p:cNvSpPr>
            <a:spLocks noGrp="1"/>
          </p:cNvSpPr>
          <p:nvPr>
            <p:ph type="sldNum" sz="quarter" idx="12"/>
          </p:nvPr>
        </p:nvSpPr>
        <p:spPr/>
        <p:txBody>
          <a:bodyPr/>
          <a:lstStyle/>
          <a:p>
            <a:fld id="{4FAB73BC-B049-4115-A692-8D63A059BFB8}" type="slidenum">
              <a:rPr lang="en-US" smtClean="0"/>
              <a:pPr/>
              <a:t>3</a:t>
            </a:fld>
            <a:endParaRPr lang="en-US"/>
          </a:p>
        </p:txBody>
      </p:sp>
    </p:spTree>
    <p:extLst>
      <p:ext uri="{BB962C8B-B14F-4D97-AF65-F5344CB8AC3E}">
        <p14:creationId xmlns:p14="http://schemas.microsoft.com/office/powerpoint/2010/main" val="244272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F520D-36AF-4C5D-A318-BCC3F755C245}"/>
              </a:ext>
            </a:extLst>
          </p:cNvPr>
          <p:cNvSpPr>
            <a:spLocks noGrp="1"/>
          </p:cNvSpPr>
          <p:nvPr>
            <p:ph type="title"/>
          </p:nvPr>
        </p:nvSpPr>
        <p:spPr/>
        <p:txBody>
          <a:bodyPr/>
          <a:lstStyle/>
          <a:p>
            <a:r>
              <a:rPr lang="en-GB"/>
              <a:t>Unbiased</a:t>
            </a:r>
          </a:p>
        </p:txBody>
      </p:sp>
      <p:sp>
        <p:nvSpPr>
          <p:cNvPr id="3" name="Content Placeholder 2">
            <a:extLst>
              <a:ext uri="{FF2B5EF4-FFF2-40B4-BE49-F238E27FC236}">
                <a16:creationId xmlns:a16="http://schemas.microsoft.com/office/drawing/2014/main" id="{C9194697-CDCD-46D8-8B12-F15404D2353E}"/>
              </a:ext>
            </a:extLst>
          </p:cNvPr>
          <p:cNvSpPr>
            <a:spLocks noGrp="1"/>
          </p:cNvSpPr>
          <p:nvPr>
            <p:ph idx="1"/>
          </p:nvPr>
        </p:nvSpPr>
        <p:spPr>
          <a:xfrm>
            <a:off x="3869268" y="692727"/>
            <a:ext cx="7722368" cy="5643418"/>
          </a:xfrm>
        </p:spPr>
        <p:txBody>
          <a:bodyPr>
            <a:normAutofit/>
          </a:bodyPr>
          <a:lstStyle/>
          <a:p>
            <a:r>
              <a:rPr lang="en-GB" dirty="0">
                <a:latin typeface="Arial"/>
                <a:cs typeface="Arial"/>
              </a:rPr>
              <a:t>Convince people using facts and data, not using persuasive language</a:t>
            </a:r>
          </a:p>
          <a:p>
            <a:pPr marL="0" indent="0">
              <a:buNone/>
            </a:pPr>
            <a:endParaRPr lang="en-GB" dirty="0">
              <a:latin typeface="+mj-lt"/>
              <a:ea typeface="Times" panose="02020603050405020304" pitchFamily="18" charset="0"/>
              <a:cs typeface="Arial"/>
            </a:endParaRPr>
          </a:p>
          <a:p>
            <a:r>
              <a:rPr lang="en-GB" sz="3200" dirty="0">
                <a:effectLst/>
                <a:latin typeface="+mj-lt"/>
                <a:ea typeface="Times" panose="02020603050405020304" pitchFamily="18" charset="0"/>
                <a:cs typeface="Times New Roman"/>
              </a:rPr>
              <a:t>Use appropriate hedging language when talking about how convinced you are by the evidence</a:t>
            </a:r>
          </a:p>
          <a:p>
            <a:pPr marL="0" indent="0">
              <a:buNone/>
            </a:pPr>
            <a:endParaRPr lang="en-GB" dirty="0">
              <a:latin typeface="+mj-lt"/>
              <a:ea typeface="Times" panose="02020603050405020304" pitchFamily="18" charset="0"/>
              <a:cs typeface="Times New Roman"/>
            </a:endParaRPr>
          </a:p>
          <a:p>
            <a:r>
              <a:rPr lang="en-GB" sz="3200" dirty="0">
                <a:effectLst/>
                <a:latin typeface="+mj-lt"/>
                <a:ea typeface="Times" panose="02020603050405020304" pitchFamily="18" charset="0"/>
                <a:cs typeface="Times New Roman"/>
              </a:rPr>
              <a:t>Don’t push data/findings to fit your stance/hypothesis</a:t>
            </a:r>
          </a:p>
        </p:txBody>
      </p:sp>
      <p:sp>
        <p:nvSpPr>
          <p:cNvPr id="4" name="Slide Number Placeholder 3">
            <a:extLst>
              <a:ext uri="{FF2B5EF4-FFF2-40B4-BE49-F238E27FC236}">
                <a16:creationId xmlns:a16="http://schemas.microsoft.com/office/drawing/2014/main" id="{1E5B5C3C-DD1E-C555-555D-0DBB542AA10C}"/>
              </a:ext>
            </a:extLst>
          </p:cNvPr>
          <p:cNvSpPr>
            <a:spLocks noGrp="1"/>
          </p:cNvSpPr>
          <p:nvPr>
            <p:ph type="sldNum" sz="quarter" idx="12"/>
          </p:nvPr>
        </p:nvSpPr>
        <p:spPr/>
        <p:txBody>
          <a:bodyPr/>
          <a:lstStyle/>
          <a:p>
            <a:fld id="{4FAB73BC-B049-4115-A692-8D63A059BFB8}" type="slidenum">
              <a:rPr lang="en-US" smtClean="0"/>
              <a:pPr/>
              <a:t>30</a:t>
            </a:fld>
            <a:endParaRPr lang="en-US"/>
          </a:p>
        </p:txBody>
      </p:sp>
    </p:spTree>
    <p:extLst>
      <p:ext uri="{BB962C8B-B14F-4D97-AF65-F5344CB8AC3E}">
        <p14:creationId xmlns:p14="http://schemas.microsoft.com/office/powerpoint/2010/main" val="4107163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1BC15-0D41-42B2-B581-DD51038FAC7C}"/>
              </a:ext>
            </a:extLst>
          </p:cNvPr>
          <p:cNvSpPr>
            <a:spLocks noGrp="1"/>
          </p:cNvSpPr>
          <p:nvPr>
            <p:ph type="title"/>
          </p:nvPr>
        </p:nvSpPr>
        <p:spPr/>
        <p:txBody>
          <a:bodyPr/>
          <a:lstStyle/>
          <a:p>
            <a:r>
              <a:rPr lang="en-GB"/>
              <a:t>Focused</a:t>
            </a:r>
          </a:p>
        </p:txBody>
      </p:sp>
      <p:sp>
        <p:nvSpPr>
          <p:cNvPr id="3" name="Content Placeholder 2">
            <a:extLst>
              <a:ext uri="{FF2B5EF4-FFF2-40B4-BE49-F238E27FC236}">
                <a16:creationId xmlns:a16="http://schemas.microsoft.com/office/drawing/2014/main" id="{AB5E0CEC-2C95-4C24-A837-AE0E2FA69C37}"/>
              </a:ext>
            </a:extLst>
          </p:cNvPr>
          <p:cNvSpPr>
            <a:spLocks noGrp="1"/>
          </p:cNvSpPr>
          <p:nvPr>
            <p:ph idx="1"/>
          </p:nvPr>
        </p:nvSpPr>
        <p:spPr>
          <a:xfrm>
            <a:off x="3869267" y="864108"/>
            <a:ext cx="7630005" cy="5120640"/>
          </a:xfrm>
        </p:spPr>
        <p:txBody>
          <a:bodyPr/>
          <a:lstStyle/>
          <a:p>
            <a:r>
              <a:rPr lang="en-GB" dirty="0">
                <a:latin typeface="Arial"/>
                <a:cs typeface="Arial"/>
              </a:rPr>
              <a:t>Science writing should have a clear purpose that is indicated at the outset.</a:t>
            </a:r>
          </a:p>
          <a:p>
            <a:pPr lvl="1" indent="-299720"/>
            <a:r>
              <a:rPr lang="en-GB" dirty="0">
                <a:latin typeface="Arial"/>
                <a:cs typeface="Arial"/>
              </a:rPr>
              <a:t>Make sure YOU are clear about this</a:t>
            </a:r>
          </a:p>
          <a:p>
            <a:pPr lvl="1" indent="-299720"/>
            <a:r>
              <a:rPr lang="en-GB" dirty="0">
                <a:latin typeface="Arial"/>
                <a:cs typeface="Arial"/>
              </a:rPr>
              <a:t>What is the answer to the question?</a:t>
            </a:r>
          </a:p>
          <a:p>
            <a:pPr lvl="1" indent="-299720"/>
            <a:r>
              <a:rPr lang="en-GB" dirty="0">
                <a:latin typeface="Arial"/>
                <a:cs typeface="Arial"/>
              </a:rPr>
              <a:t>What are your (3-6) key points?</a:t>
            </a:r>
          </a:p>
          <a:p>
            <a:pPr marL="503555" lvl="1" indent="0">
              <a:buNone/>
            </a:pPr>
            <a:endParaRPr lang="en-GB" dirty="0">
              <a:latin typeface="Arial"/>
              <a:cs typeface="Arial"/>
            </a:endParaRPr>
          </a:p>
          <a:p>
            <a:r>
              <a:rPr lang="en-GB" dirty="0">
                <a:latin typeface="Arial"/>
                <a:cs typeface="Arial"/>
              </a:rPr>
              <a:t>Re-read your work. For every sentence, ask yourself “what does this contribute to my answer </a:t>
            </a:r>
            <a:r>
              <a:rPr lang="en-GB" b="1" dirty="0">
                <a:latin typeface="Arial"/>
                <a:cs typeface="Arial"/>
              </a:rPr>
              <a:t>to the question</a:t>
            </a:r>
            <a:r>
              <a:rPr lang="en-GB" dirty="0">
                <a:latin typeface="Arial"/>
                <a:cs typeface="Arial"/>
              </a:rPr>
              <a:t>?”</a:t>
            </a:r>
          </a:p>
        </p:txBody>
      </p:sp>
      <p:sp>
        <p:nvSpPr>
          <p:cNvPr id="4" name="Slide Number Placeholder 3">
            <a:extLst>
              <a:ext uri="{FF2B5EF4-FFF2-40B4-BE49-F238E27FC236}">
                <a16:creationId xmlns:a16="http://schemas.microsoft.com/office/drawing/2014/main" id="{90EB1667-30FD-41CE-0945-1FB7F6EF0F8C}"/>
              </a:ext>
            </a:extLst>
          </p:cNvPr>
          <p:cNvSpPr>
            <a:spLocks noGrp="1"/>
          </p:cNvSpPr>
          <p:nvPr>
            <p:ph type="sldNum" sz="quarter" idx="12"/>
          </p:nvPr>
        </p:nvSpPr>
        <p:spPr/>
        <p:txBody>
          <a:bodyPr/>
          <a:lstStyle/>
          <a:p>
            <a:fld id="{4FAB73BC-B049-4115-A692-8D63A059BFB8}" type="slidenum">
              <a:rPr lang="en-US" smtClean="0"/>
              <a:pPr/>
              <a:t>31</a:t>
            </a:fld>
            <a:endParaRPr lang="en-US"/>
          </a:p>
        </p:txBody>
      </p:sp>
    </p:spTree>
    <p:extLst>
      <p:ext uri="{BB962C8B-B14F-4D97-AF65-F5344CB8AC3E}">
        <p14:creationId xmlns:p14="http://schemas.microsoft.com/office/powerpoint/2010/main" val="3105805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9CE7-47E8-4BFD-8D56-C1993FA9B49F}"/>
              </a:ext>
            </a:extLst>
          </p:cNvPr>
          <p:cNvSpPr>
            <a:spLocks noGrp="1"/>
          </p:cNvSpPr>
          <p:nvPr>
            <p:ph type="title"/>
          </p:nvPr>
        </p:nvSpPr>
        <p:spPr/>
        <p:txBody>
          <a:bodyPr/>
          <a:lstStyle/>
          <a:p>
            <a:r>
              <a:rPr lang="en-GB" dirty="0"/>
              <a:t>Accurate (1)</a:t>
            </a:r>
          </a:p>
        </p:txBody>
      </p:sp>
      <p:sp>
        <p:nvSpPr>
          <p:cNvPr id="3" name="Content Placeholder 2">
            <a:extLst>
              <a:ext uri="{FF2B5EF4-FFF2-40B4-BE49-F238E27FC236}">
                <a16:creationId xmlns:a16="http://schemas.microsoft.com/office/drawing/2014/main" id="{7D9C5ADF-D714-4806-B0C8-EDFDD7A17023}"/>
              </a:ext>
            </a:extLst>
          </p:cNvPr>
          <p:cNvSpPr>
            <a:spLocks noGrp="1"/>
          </p:cNvSpPr>
          <p:nvPr>
            <p:ph idx="1"/>
          </p:nvPr>
        </p:nvSpPr>
        <p:spPr/>
        <p:txBody>
          <a:bodyPr/>
          <a:lstStyle/>
          <a:p>
            <a:r>
              <a:rPr lang="en-GB" dirty="0">
                <a:latin typeface="Arial"/>
                <a:cs typeface="Arial"/>
              </a:rPr>
              <a:t>What’s the difference between “accurate” and “precise”? </a:t>
            </a:r>
          </a:p>
        </p:txBody>
      </p:sp>
      <p:sp>
        <p:nvSpPr>
          <p:cNvPr id="4" name="Slide Number Placeholder 3">
            <a:extLst>
              <a:ext uri="{FF2B5EF4-FFF2-40B4-BE49-F238E27FC236}">
                <a16:creationId xmlns:a16="http://schemas.microsoft.com/office/drawing/2014/main" id="{E93732BF-B1BA-310B-FF5B-2F02E781DA9F}"/>
              </a:ext>
            </a:extLst>
          </p:cNvPr>
          <p:cNvSpPr>
            <a:spLocks noGrp="1"/>
          </p:cNvSpPr>
          <p:nvPr>
            <p:ph type="sldNum" sz="quarter" idx="12"/>
          </p:nvPr>
        </p:nvSpPr>
        <p:spPr/>
        <p:txBody>
          <a:bodyPr/>
          <a:lstStyle/>
          <a:p>
            <a:fld id="{4FAB73BC-B049-4115-A692-8D63A059BFB8}" type="slidenum">
              <a:rPr lang="en-US" smtClean="0"/>
              <a:pPr/>
              <a:t>32</a:t>
            </a:fld>
            <a:endParaRPr lang="en-US"/>
          </a:p>
        </p:txBody>
      </p:sp>
    </p:spTree>
    <p:extLst>
      <p:ext uri="{BB962C8B-B14F-4D97-AF65-F5344CB8AC3E}">
        <p14:creationId xmlns:p14="http://schemas.microsoft.com/office/powerpoint/2010/main" val="3949073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9CE7-47E8-4BFD-8D56-C1993FA9B49F}"/>
              </a:ext>
            </a:extLst>
          </p:cNvPr>
          <p:cNvSpPr>
            <a:spLocks noGrp="1"/>
          </p:cNvSpPr>
          <p:nvPr>
            <p:ph type="title"/>
          </p:nvPr>
        </p:nvSpPr>
        <p:spPr/>
        <p:txBody>
          <a:bodyPr/>
          <a:lstStyle/>
          <a:p>
            <a:r>
              <a:rPr lang="en-GB" dirty="0"/>
              <a:t>Accurate (2)</a:t>
            </a:r>
          </a:p>
        </p:txBody>
      </p:sp>
      <p:sp>
        <p:nvSpPr>
          <p:cNvPr id="3" name="Content Placeholder 2">
            <a:extLst>
              <a:ext uri="{FF2B5EF4-FFF2-40B4-BE49-F238E27FC236}">
                <a16:creationId xmlns:a16="http://schemas.microsoft.com/office/drawing/2014/main" id="{7D9C5ADF-D714-4806-B0C8-EDFDD7A17023}"/>
              </a:ext>
            </a:extLst>
          </p:cNvPr>
          <p:cNvSpPr>
            <a:spLocks noGrp="1"/>
          </p:cNvSpPr>
          <p:nvPr>
            <p:ph idx="1"/>
          </p:nvPr>
        </p:nvSpPr>
        <p:spPr>
          <a:xfrm>
            <a:off x="311086" y="1847654"/>
            <a:ext cx="5279010" cy="4395796"/>
          </a:xfrm>
        </p:spPr>
        <p:txBody>
          <a:bodyPr/>
          <a:lstStyle/>
          <a:p>
            <a:pPr marL="514350" indent="-514350">
              <a:buFont typeface="+mj-lt"/>
              <a:buAutoNum type="arabicPeriod"/>
            </a:pPr>
            <a:r>
              <a:rPr lang="en-GB"/>
              <a:t>Clarity in understanding</a:t>
            </a:r>
          </a:p>
          <a:p>
            <a:pPr marL="514350" indent="-514350">
              <a:buFont typeface="+mj-lt"/>
              <a:buAutoNum type="arabicPeriod"/>
            </a:pPr>
            <a:r>
              <a:rPr lang="en-GB"/>
              <a:t>Clarity in language</a:t>
            </a:r>
          </a:p>
          <a:p>
            <a:endParaRPr lang="en-GB"/>
          </a:p>
          <a:p>
            <a:pPr marL="0" indent="0">
              <a:buNone/>
            </a:pPr>
            <a:r>
              <a:rPr lang="en-GB"/>
              <a:t>Difficult to have #2 without #1</a:t>
            </a:r>
          </a:p>
        </p:txBody>
      </p:sp>
      <p:pic>
        <p:nvPicPr>
          <p:cNvPr id="2050" name="Picture 2" descr="Precision and accuracy in glacial geology - AntarcticGlaciers.org">
            <a:extLst>
              <a:ext uri="{FF2B5EF4-FFF2-40B4-BE49-F238E27FC236}">
                <a16:creationId xmlns:a16="http://schemas.microsoft.com/office/drawing/2014/main" id="{14CDF553-F7CE-2736-5C71-88D2212E9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050" y="2168261"/>
            <a:ext cx="5619705" cy="375458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CE00B3-7340-8B46-5470-65E5D0DC7692}"/>
              </a:ext>
            </a:extLst>
          </p:cNvPr>
          <p:cNvSpPr>
            <a:spLocks noGrp="1"/>
          </p:cNvSpPr>
          <p:nvPr>
            <p:ph type="sldNum" sz="quarter" idx="12"/>
          </p:nvPr>
        </p:nvSpPr>
        <p:spPr/>
        <p:txBody>
          <a:bodyPr/>
          <a:lstStyle/>
          <a:p>
            <a:fld id="{4FAB73BC-B049-4115-A692-8D63A059BFB8}" type="slidenum">
              <a:rPr lang="en-US" smtClean="0"/>
              <a:pPr/>
              <a:t>33</a:t>
            </a:fld>
            <a:endParaRPr lang="en-US"/>
          </a:p>
        </p:txBody>
      </p:sp>
    </p:spTree>
    <p:extLst>
      <p:ext uri="{BB962C8B-B14F-4D97-AF65-F5344CB8AC3E}">
        <p14:creationId xmlns:p14="http://schemas.microsoft.com/office/powerpoint/2010/main" val="49196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7E119-E6C9-40CF-8D3F-EC3D4CCBBB3A}"/>
              </a:ext>
            </a:extLst>
          </p:cNvPr>
          <p:cNvSpPr>
            <a:spLocks noGrp="1"/>
          </p:cNvSpPr>
          <p:nvPr>
            <p:ph type="title"/>
          </p:nvPr>
        </p:nvSpPr>
        <p:spPr/>
        <p:txBody>
          <a:bodyPr/>
          <a:lstStyle/>
          <a:p>
            <a:r>
              <a:rPr lang="en-GB"/>
              <a:t>Appropriately cautious</a:t>
            </a:r>
          </a:p>
        </p:txBody>
      </p:sp>
      <p:sp>
        <p:nvSpPr>
          <p:cNvPr id="3" name="Content Placeholder 2">
            <a:extLst>
              <a:ext uri="{FF2B5EF4-FFF2-40B4-BE49-F238E27FC236}">
                <a16:creationId xmlns:a16="http://schemas.microsoft.com/office/drawing/2014/main" id="{D48CF9C4-C652-4C8D-A093-04531986D569}"/>
              </a:ext>
            </a:extLst>
          </p:cNvPr>
          <p:cNvSpPr>
            <a:spLocks noGrp="1"/>
          </p:cNvSpPr>
          <p:nvPr>
            <p:ph idx="1"/>
          </p:nvPr>
        </p:nvSpPr>
        <p:spPr/>
        <p:txBody>
          <a:bodyPr/>
          <a:lstStyle/>
          <a:p>
            <a:r>
              <a:rPr lang="en-GB" dirty="0"/>
              <a:t>It’s rare to get definitive answers in scientific research.</a:t>
            </a:r>
          </a:p>
          <a:p>
            <a:r>
              <a:rPr lang="en-GB" dirty="0"/>
              <a:t>There are always limitations and these should be pointed out.</a:t>
            </a:r>
          </a:p>
          <a:p>
            <a:r>
              <a:rPr lang="en-GB" dirty="0"/>
              <a:t>Be cautious about the strength of all evidence (your data and the published literature).</a:t>
            </a:r>
          </a:p>
          <a:p>
            <a:r>
              <a:rPr lang="en-GB" dirty="0"/>
              <a:t>Appropriate caution shows complex understanding of your topic.</a:t>
            </a:r>
          </a:p>
        </p:txBody>
      </p:sp>
      <p:sp>
        <p:nvSpPr>
          <p:cNvPr id="4" name="Slide Number Placeholder 3">
            <a:extLst>
              <a:ext uri="{FF2B5EF4-FFF2-40B4-BE49-F238E27FC236}">
                <a16:creationId xmlns:a16="http://schemas.microsoft.com/office/drawing/2014/main" id="{24605F78-22DD-4FCE-A1AC-381A76D65D64}"/>
              </a:ext>
            </a:extLst>
          </p:cNvPr>
          <p:cNvSpPr>
            <a:spLocks noGrp="1"/>
          </p:cNvSpPr>
          <p:nvPr>
            <p:ph type="sldNum" sz="quarter" idx="12"/>
          </p:nvPr>
        </p:nvSpPr>
        <p:spPr/>
        <p:txBody>
          <a:bodyPr/>
          <a:lstStyle/>
          <a:p>
            <a:fld id="{4FAB73BC-B049-4115-A692-8D63A059BFB8}" type="slidenum">
              <a:rPr lang="en-US" smtClean="0"/>
              <a:pPr/>
              <a:t>34</a:t>
            </a:fld>
            <a:endParaRPr lang="en-US"/>
          </a:p>
        </p:txBody>
      </p:sp>
    </p:spTree>
    <p:extLst>
      <p:ext uri="{BB962C8B-B14F-4D97-AF65-F5344CB8AC3E}">
        <p14:creationId xmlns:p14="http://schemas.microsoft.com/office/powerpoint/2010/main" val="3050171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4DA0A6-17FB-7877-AE1F-77E5DE793CF2}"/>
              </a:ext>
            </a:extLst>
          </p:cNvPr>
          <p:cNvSpPr>
            <a:spLocks noGrp="1"/>
          </p:cNvSpPr>
          <p:nvPr>
            <p:ph type="title"/>
          </p:nvPr>
        </p:nvSpPr>
        <p:spPr/>
        <p:txBody>
          <a:bodyPr/>
          <a:lstStyle/>
          <a:p>
            <a:r>
              <a:rPr lang="en-GB"/>
              <a:t>So today…</a:t>
            </a:r>
          </a:p>
        </p:txBody>
      </p:sp>
      <p:sp>
        <p:nvSpPr>
          <p:cNvPr id="2" name="Content Placeholder 1">
            <a:extLst>
              <a:ext uri="{FF2B5EF4-FFF2-40B4-BE49-F238E27FC236}">
                <a16:creationId xmlns:a16="http://schemas.microsoft.com/office/drawing/2014/main" id="{D7841FA2-446C-E13C-F754-3D1F69DE0036}"/>
              </a:ext>
            </a:extLst>
          </p:cNvPr>
          <p:cNvSpPr>
            <a:spLocks noGrp="1"/>
          </p:cNvSpPr>
          <p:nvPr>
            <p:ph idx="1"/>
          </p:nvPr>
        </p:nvSpPr>
        <p:spPr>
          <a:xfrm>
            <a:off x="397165" y="1619249"/>
            <a:ext cx="11508508" cy="4993987"/>
          </a:xfrm>
        </p:spPr>
        <p:txBody>
          <a:bodyPr>
            <a:normAutofit lnSpcReduction="10000"/>
          </a:bodyPr>
          <a:lstStyle/>
          <a:p>
            <a:r>
              <a:rPr lang="en-GB" dirty="0"/>
              <a:t>Structure:</a:t>
            </a:r>
          </a:p>
          <a:p>
            <a:pPr lvl="1"/>
            <a:r>
              <a:rPr lang="en-GB" dirty="0"/>
              <a:t>Intro – theme – theme – theme – conclusion</a:t>
            </a:r>
          </a:p>
          <a:p>
            <a:pPr lvl="1"/>
            <a:r>
              <a:rPr lang="en-GB" dirty="0"/>
              <a:t>Think about your reader’s prior knowledge</a:t>
            </a:r>
          </a:p>
          <a:p>
            <a:pPr lvl="1"/>
            <a:r>
              <a:rPr lang="en-GB" dirty="0"/>
              <a:t>Think about the story you want to tell</a:t>
            </a:r>
          </a:p>
          <a:p>
            <a:r>
              <a:rPr lang="en-GB" dirty="0"/>
              <a:t>Argumentation:</a:t>
            </a:r>
          </a:p>
          <a:p>
            <a:pPr lvl="1"/>
            <a:r>
              <a:rPr lang="en-GB" dirty="0"/>
              <a:t>Say it clearly and back it up</a:t>
            </a:r>
          </a:p>
          <a:p>
            <a:r>
              <a:rPr lang="en-GB" dirty="0"/>
              <a:t>Writing:</a:t>
            </a:r>
          </a:p>
          <a:p>
            <a:pPr lvl="1"/>
            <a:r>
              <a:rPr lang="en-GB"/>
              <a:t>Clarity</a:t>
            </a:r>
            <a:endParaRPr lang="en-GB" dirty="0"/>
          </a:p>
          <a:p>
            <a:pPr lvl="1"/>
            <a:endParaRPr lang="en-GB" sz="700" dirty="0"/>
          </a:p>
          <a:p>
            <a:pPr marL="0" indent="0">
              <a:buNone/>
            </a:pPr>
            <a:r>
              <a:rPr lang="en-GB" b="1" dirty="0"/>
              <a:t>Key takeaway: Follow the writing formula and you’re most of the way there</a:t>
            </a:r>
          </a:p>
        </p:txBody>
      </p:sp>
      <p:sp>
        <p:nvSpPr>
          <p:cNvPr id="4" name="Slide Number Placeholder 3">
            <a:extLst>
              <a:ext uri="{FF2B5EF4-FFF2-40B4-BE49-F238E27FC236}">
                <a16:creationId xmlns:a16="http://schemas.microsoft.com/office/drawing/2014/main" id="{27D3E229-1990-867B-12B1-FC682F6618BF}"/>
              </a:ext>
            </a:extLst>
          </p:cNvPr>
          <p:cNvSpPr>
            <a:spLocks noGrp="1"/>
          </p:cNvSpPr>
          <p:nvPr>
            <p:ph type="sldNum" sz="quarter" idx="12"/>
          </p:nvPr>
        </p:nvSpPr>
        <p:spPr/>
        <p:txBody>
          <a:bodyPr/>
          <a:lstStyle/>
          <a:p>
            <a:fld id="{4FAB73BC-B049-4115-A692-8D63A059BFB8}" type="slidenum">
              <a:rPr lang="en-US" smtClean="0"/>
              <a:pPr/>
              <a:t>35</a:t>
            </a:fld>
            <a:endParaRPr lang="en-US"/>
          </a:p>
        </p:txBody>
      </p:sp>
    </p:spTree>
    <p:extLst>
      <p:ext uri="{BB962C8B-B14F-4D97-AF65-F5344CB8AC3E}">
        <p14:creationId xmlns:p14="http://schemas.microsoft.com/office/powerpoint/2010/main" val="3932961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4DA0A6-17FB-7877-AE1F-77E5DE793CF2}"/>
              </a:ext>
            </a:extLst>
          </p:cNvPr>
          <p:cNvSpPr>
            <a:spLocks noGrp="1"/>
          </p:cNvSpPr>
          <p:nvPr>
            <p:ph type="title"/>
          </p:nvPr>
        </p:nvSpPr>
        <p:spPr/>
        <p:txBody>
          <a:bodyPr/>
          <a:lstStyle/>
          <a:p>
            <a:r>
              <a:rPr lang="en-GB"/>
              <a:t>Further reading</a:t>
            </a:r>
          </a:p>
        </p:txBody>
      </p:sp>
      <p:sp>
        <p:nvSpPr>
          <p:cNvPr id="2" name="Content Placeholder 1">
            <a:extLst>
              <a:ext uri="{FF2B5EF4-FFF2-40B4-BE49-F238E27FC236}">
                <a16:creationId xmlns:a16="http://schemas.microsoft.com/office/drawing/2014/main" id="{D7841FA2-446C-E13C-F754-3D1F69DE0036}"/>
              </a:ext>
            </a:extLst>
          </p:cNvPr>
          <p:cNvSpPr>
            <a:spLocks noGrp="1"/>
          </p:cNvSpPr>
          <p:nvPr>
            <p:ph idx="1"/>
          </p:nvPr>
        </p:nvSpPr>
        <p:spPr>
          <a:xfrm>
            <a:off x="397165" y="1619249"/>
            <a:ext cx="11508508" cy="4993987"/>
          </a:xfrm>
        </p:spPr>
        <p:txBody>
          <a:bodyPr>
            <a:normAutofit/>
          </a:bodyPr>
          <a:lstStyle/>
          <a:p>
            <a:r>
              <a:rPr lang="en-GB"/>
              <a:t>Writing essays: </a:t>
            </a:r>
            <a:r>
              <a:rPr lang="en-GB">
                <a:hlinkClick r:id="rId2"/>
              </a:rPr>
              <a:t>“Writing for Science Students” by Scott Ramsay and Jennifer Boyle</a:t>
            </a:r>
            <a:endParaRPr lang="en-GB"/>
          </a:p>
          <a:p>
            <a:pPr marL="0" indent="0">
              <a:buNone/>
            </a:pPr>
            <a:endParaRPr lang="en-GB"/>
          </a:p>
          <a:p>
            <a:r>
              <a:rPr lang="en-GB"/>
              <a:t>Writing style: </a:t>
            </a:r>
            <a:r>
              <a:rPr lang="en-GB">
                <a:hlinkClick r:id="rId3"/>
              </a:rPr>
              <a:t>“The Sense of Style” by Steven Pinker</a:t>
            </a:r>
            <a:endParaRPr lang="en-GB"/>
          </a:p>
          <a:p>
            <a:endParaRPr lang="en-GB" b="1"/>
          </a:p>
        </p:txBody>
      </p:sp>
      <p:sp>
        <p:nvSpPr>
          <p:cNvPr id="4" name="Slide Number Placeholder 3">
            <a:extLst>
              <a:ext uri="{FF2B5EF4-FFF2-40B4-BE49-F238E27FC236}">
                <a16:creationId xmlns:a16="http://schemas.microsoft.com/office/drawing/2014/main" id="{AF6A313D-E929-A388-44B3-3453E146DA2A}"/>
              </a:ext>
            </a:extLst>
          </p:cNvPr>
          <p:cNvSpPr>
            <a:spLocks noGrp="1"/>
          </p:cNvSpPr>
          <p:nvPr>
            <p:ph type="sldNum" sz="quarter" idx="12"/>
          </p:nvPr>
        </p:nvSpPr>
        <p:spPr/>
        <p:txBody>
          <a:bodyPr/>
          <a:lstStyle/>
          <a:p>
            <a:fld id="{4FAB73BC-B049-4115-A692-8D63A059BFB8}" type="slidenum">
              <a:rPr lang="en-US" smtClean="0"/>
              <a:pPr/>
              <a:t>36</a:t>
            </a:fld>
            <a:endParaRPr lang="en-US"/>
          </a:p>
        </p:txBody>
      </p:sp>
    </p:spTree>
    <p:extLst>
      <p:ext uri="{BB962C8B-B14F-4D97-AF65-F5344CB8AC3E}">
        <p14:creationId xmlns:p14="http://schemas.microsoft.com/office/powerpoint/2010/main" val="1762486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a:t>Contact details</a:t>
            </a:r>
          </a:p>
        </p:txBody>
      </p:sp>
      <p:sp>
        <p:nvSpPr>
          <p:cNvPr id="3" name="Content Placeholder 2"/>
          <p:cNvSpPr>
            <a:spLocks noGrp="1"/>
          </p:cNvSpPr>
          <p:nvPr>
            <p:ph idx="13"/>
          </p:nvPr>
        </p:nvSpPr>
        <p:spPr>
          <a:xfrm>
            <a:off x="3570644" y="3580688"/>
            <a:ext cx="8115230" cy="2046389"/>
          </a:xfrm>
        </p:spPr>
        <p:txBody>
          <a:bodyPr>
            <a:normAutofit fontScale="92500" lnSpcReduction="20000"/>
          </a:bodyPr>
          <a:lstStyle/>
          <a:p>
            <a:pPr marL="0" indent="0">
              <a:buNone/>
            </a:pPr>
            <a:endParaRPr lang="en-GB"/>
          </a:p>
          <a:p>
            <a:pPr marL="0" indent="0">
              <a:buNone/>
            </a:pPr>
            <a:endParaRPr lang="en-GB"/>
          </a:p>
          <a:p>
            <a:pPr marL="0" indent="0">
              <a:buNone/>
            </a:pPr>
            <a:endParaRPr lang="en-GB"/>
          </a:p>
          <a:p>
            <a:pPr marL="0" indent="0">
              <a:buNone/>
            </a:pPr>
            <a:r>
              <a:rPr lang="en-GB" dirty="0">
                <a:latin typeface="Arial"/>
                <a:cs typeface="Arial"/>
              </a:rPr>
              <a:t>SLD for Students</a:t>
            </a:r>
          </a:p>
          <a:p>
            <a:pPr marL="0" indent="0">
              <a:buNone/>
            </a:pPr>
            <a:r>
              <a:rPr lang="en-GB" sz="1600" dirty="0">
                <a:latin typeface="Arial"/>
                <a:cs typeface="Arial"/>
              </a:rPr>
              <a:t>Student Learning Development</a:t>
            </a:r>
          </a:p>
          <a:p>
            <a:pPr marL="0" indent="0">
              <a:buNone/>
            </a:pPr>
            <a:r>
              <a:rPr lang="en-GB" sz="1600" dirty="0">
                <a:solidFill>
                  <a:schemeClr val="tx1">
                    <a:lumMod val="75000"/>
                    <a:lumOff val="25000"/>
                  </a:schemeClr>
                </a:solidFill>
                <a:latin typeface="Arial"/>
                <a:cs typeface="Arial"/>
              </a:rPr>
              <a:t>james.rowe@glasgow.ac.uk</a:t>
            </a:r>
          </a:p>
          <a:p>
            <a:pPr marL="0" indent="0">
              <a:buNone/>
            </a:pPr>
            <a:endParaRPr lang="en-GB" sz="1600"/>
          </a:p>
        </p:txBody>
      </p:sp>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458" t="37467" r="450" b="11644"/>
          <a:stretch/>
        </p:blipFill>
        <p:spPr>
          <a:xfrm>
            <a:off x="3572933" y="759069"/>
            <a:ext cx="8111067" cy="2766646"/>
          </a:xfrm>
          <a:prstGeom prst="rect">
            <a:avLst/>
          </a:prstGeom>
        </p:spPr>
      </p:pic>
      <p:sp>
        <p:nvSpPr>
          <p:cNvPr id="6" name="Slide Number Placeholder 5">
            <a:extLst>
              <a:ext uri="{FF2B5EF4-FFF2-40B4-BE49-F238E27FC236}">
                <a16:creationId xmlns:a16="http://schemas.microsoft.com/office/drawing/2014/main" id="{A990638B-3C0C-E598-D759-2ADF3E795433}"/>
              </a:ext>
            </a:extLst>
          </p:cNvPr>
          <p:cNvSpPr>
            <a:spLocks noGrp="1"/>
          </p:cNvSpPr>
          <p:nvPr>
            <p:ph type="sldNum" sz="quarter" idx="12"/>
          </p:nvPr>
        </p:nvSpPr>
        <p:spPr/>
        <p:txBody>
          <a:bodyPr/>
          <a:lstStyle/>
          <a:p>
            <a:fld id="{4FAB73BC-B049-4115-A692-8D63A059BFB8}" type="slidenum">
              <a:rPr lang="en-US" smtClean="0"/>
              <a:pPr/>
              <a:t>37</a:t>
            </a:fld>
            <a:endParaRPr lang="en-US"/>
          </a:p>
        </p:txBody>
      </p:sp>
    </p:spTree>
    <p:extLst>
      <p:ext uri="{BB962C8B-B14F-4D97-AF65-F5344CB8AC3E}">
        <p14:creationId xmlns:p14="http://schemas.microsoft.com/office/powerpoint/2010/main" val="246682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E9E3-B212-4109-9AE1-CBA13C44C2F2}"/>
              </a:ext>
            </a:extLst>
          </p:cNvPr>
          <p:cNvSpPr>
            <a:spLocks noGrp="1"/>
          </p:cNvSpPr>
          <p:nvPr>
            <p:ph type="title"/>
          </p:nvPr>
        </p:nvSpPr>
        <p:spPr/>
        <p:txBody>
          <a:bodyPr/>
          <a:lstStyle/>
          <a:p>
            <a:r>
              <a:rPr lang="en-GB" dirty="0"/>
              <a:t>Writing Topics 	(1)</a:t>
            </a:r>
          </a:p>
        </p:txBody>
      </p:sp>
      <p:sp>
        <p:nvSpPr>
          <p:cNvPr id="3" name="Content Placeholder 2">
            <a:extLst>
              <a:ext uri="{FF2B5EF4-FFF2-40B4-BE49-F238E27FC236}">
                <a16:creationId xmlns:a16="http://schemas.microsoft.com/office/drawing/2014/main" id="{308AB474-A0EF-46EA-AD85-E9B185A61425}"/>
              </a:ext>
            </a:extLst>
          </p:cNvPr>
          <p:cNvSpPr>
            <a:spLocks noGrp="1"/>
          </p:cNvSpPr>
          <p:nvPr>
            <p:ph idx="1"/>
          </p:nvPr>
        </p:nvSpPr>
        <p:spPr>
          <a:xfrm>
            <a:off x="3869267" y="864108"/>
            <a:ext cx="7804869" cy="5120640"/>
          </a:xfrm>
        </p:spPr>
        <p:txBody>
          <a:bodyPr>
            <a:normAutofit/>
          </a:bodyPr>
          <a:lstStyle/>
          <a:p>
            <a:pPr marL="514350" indent="-514350">
              <a:buFont typeface="+mj-lt"/>
              <a:buAutoNum type="arabicPeriod"/>
            </a:pPr>
            <a:r>
              <a:rPr lang="en-GB" sz="3600" b="1" i="1" dirty="0"/>
              <a:t>Understanding Essay Questions</a:t>
            </a:r>
          </a:p>
          <a:p>
            <a:pPr marL="514350" indent="-514350">
              <a:buFont typeface="+mj-lt"/>
              <a:buAutoNum type="arabicPeriod"/>
            </a:pPr>
            <a:r>
              <a:rPr lang="en-GB" sz="3600" dirty="0">
                <a:latin typeface="Arial"/>
                <a:cs typeface="Arial"/>
              </a:rPr>
              <a:t>Structure</a:t>
            </a:r>
          </a:p>
          <a:p>
            <a:pPr marL="514350" indent="-514350">
              <a:buFont typeface="+mj-lt"/>
              <a:buAutoNum type="arabicPeriod"/>
            </a:pPr>
            <a:r>
              <a:rPr lang="en-GB" sz="3600" dirty="0">
                <a:latin typeface="Arial"/>
                <a:cs typeface="Arial"/>
              </a:rPr>
              <a:t>Argumentation</a:t>
            </a:r>
          </a:p>
          <a:p>
            <a:pPr marL="514350" indent="-514350">
              <a:buFont typeface="+mj-lt"/>
              <a:buAutoNum type="arabicPeriod"/>
            </a:pPr>
            <a:r>
              <a:rPr lang="en-GB" sz="3600" dirty="0">
                <a:latin typeface="Arial"/>
                <a:cs typeface="Arial"/>
              </a:rPr>
              <a:t>Writing quality/tone/style</a:t>
            </a:r>
          </a:p>
        </p:txBody>
      </p:sp>
      <p:sp>
        <p:nvSpPr>
          <p:cNvPr id="4" name="Slide Number Placeholder 3">
            <a:extLst>
              <a:ext uri="{FF2B5EF4-FFF2-40B4-BE49-F238E27FC236}">
                <a16:creationId xmlns:a16="http://schemas.microsoft.com/office/drawing/2014/main" id="{A6E6C8A7-244C-79AC-CA72-4679C72ABC37}"/>
              </a:ext>
            </a:extLst>
          </p:cNvPr>
          <p:cNvSpPr>
            <a:spLocks noGrp="1"/>
          </p:cNvSpPr>
          <p:nvPr>
            <p:ph type="sldNum" sz="quarter" idx="12"/>
          </p:nvPr>
        </p:nvSpPr>
        <p:spPr/>
        <p:txBody>
          <a:bodyPr/>
          <a:lstStyle/>
          <a:p>
            <a:fld id="{4FAB73BC-B049-4115-A692-8D63A059BFB8}" type="slidenum">
              <a:rPr lang="en-US" smtClean="0"/>
              <a:pPr/>
              <a:t>4</a:t>
            </a:fld>
            <a:endParaRPr lang="en-US"/>
          </a:p>
        </p:txBody>
      </p:sp>
    </p:spTree>
    <p:extLst>
      <p:ext uri="{BB962C8B-B14F-4D97-AF65-F5344CB8AC3E}">
        <p14:creationId xmlns:p14="http://schemas.microsoft.com/office/powerpoint/2010/main" val="151552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67CD2-FB66-002A-F4C3-F5106E777E0E}"/>
              </a:ext>
            </a:extLst>
          </p:cNvPr>
          <p:cNvSpPr>
            <a:spLocks noGrp="1"/>
          </p:cNvSpPr>
          <p:nvPr>
            <p:ph type="title"/>
          </p:nvPr>
        </p:nvSpPr>
        <p:spPr/>
        <p:txBody>
          <a:bodyPr/>
          <a:lstStyle/>
          <a:p>
            <a:r>
              <a:rPr lang="en-GB" dirty="0">
                <a:latin typeface="Arial"/>
                <a:cs typeface="Arial"/>
              </a:rPr>
              <a:t>Comparing essay topics</a:t>
            </a:r>
          </a:p>
        </p:txBody>
      </p:sp>
      <p:pic>
        <p:nvPicPr>
          <p:cNvPr id="5" name="Content Placeholder 4" descr="1. In 2018, the United States Securities and Exchange Commission charged Theranos Inc, Elizabeth Holmes and Ramesh Balwani. What IT professional issues(s) were raised in this scenario?&#10;&#10;2. In 2018, Apple Inc. sued former senior platform architect Gerard Williams III. What IT professional issue(s) were raised in this scenario?&#10;&#10;3. In 2021, Dominion Voting Systems sued Rudy Giuliani. What IT professional issue(s) were raised in this scenario?">
            <a:extLst>
              <a:ext uri="{FF2B5EF4-FFF2-40B4-BE49-F238E27FC236}">
                <a16:creationId xmlns:a16="http://schemas.microsoft.com/office/drawing/2014/main" id="{E3EB86E0-CDDC-07D2-A705-BED2FF029086}"/>
              </a:ext>
            </a:extLst>
          </p:cNvPr>
          <p:cNvPicPr>
            <a:picLocks noGrp="1" noChangeAspect="1"/>
          </p:cNvPicPr>
          <p:nvPr>
            <p:ph idx="1"/>
          </p:nvPr>
        </p:nvPicPr>
        <p:blipFill>
          <a:blip r:embed="rId2"/>
          <a:stretch>
            <a:fillRect/>
          </a:stretch>
        </p:blipFill>
        <p:spPr>
          <a:xfrm>
            <a:off x="326126" y="2095098"/>
            <a:ext cx="11313424" cy="2209544"/>
          </a:xfrm>
        </p:spPr>
      </p:pic>
      <p:sp>
        <p:nvSpPr>
          <p:cNvPr id="8" name="TextBox 7">
            <a:extLst>
              <a:ext uri="{FF2B5EF4-FFF2-40B4-BE49-F238E27FC236}">
                <a16:creationId xmlns:a16="http://schemas.microsoft.com/office/drawing/2014/main" id="{140C69EE-E429-667F-53FC-55A0E783E1EF}"/>
              </a:ext>
            </a:extLst>
          </p:cNvPr>
          <p:cNvSpPr txBox="1"/>
          <p:nvPr/>
        </p:nvSpPr>
        <p:spPr>
          <a:xfrm>
            <a:off x="691218" y="4644955"/>
            <a:ext cx="10293291" cy="1815882"/>
          </a:xfrm>
          <a:prstGeom prst="rect">
            <a:avLst/>
          </a:prstGeom>
          <a:noFill/>
        </p:spPr>
        <p:txBody>
          <a:bodyPr wrap="square" rtlCol="0">
            <a:spAutoFit/>
          </a:bodyPr>
          <a:lstStyle/>
          <a:p>
            <a:pPr marL="285750" indent="-285750">
              <a:buFont typeface="Arial" panose="020B0604020202020204" pitchFamily="34" charset="0"/>
              <a:buChar char="•"/>
            </a:pPr>
            <a:r>
              <a:rPr lang="en-GB" sz="2800">
                <a:solidFill>
                  <a:schemeClr val="accent3"/>
                </a:solidFill>
              </a:rPr>
              <a:t>What are the commonalities between these questions?</a:t>
            </a:r>
          </a:p>
          <a:p>
            <a:pPr marL="285750" indent="-285750">
              <a:buFont typeface="Arial" panose="020B0604020202020204" pitchFamily="34" charset="0"/>
              <a:buChar char="•"/>
            </a:pPr>
            <a:r>
              <a:rPr lang="en-GB" sz="2800">
                <a:solidFill>
                  <a:schemeClr val="accent3"/>
                </a:solidFill>
              </a:rPr>
              <a:t>Looking at the commonalities, what information do you think you’re supposed to deliver?</a:t>
            </a:r>
          </a:p>
          <a:p>
            <a:pPr marL="285750" indent="-285750">
              <a:buFont typeface="Arial" panose="020B0604020202020204" pitchFamily="34" charset="0"/>
              <a:buChar char="•"/>
            </a:pPr>
            <a:r>
              <a:rPr lang="en-GB" sz="2800">
                <a:solidFill>
                  <a:schemeClr val="accent3"/>
                </a:solidFill>
              </a:rPr>
              <a:t>What do you think the target of this essay is?</a:t>
            </a:r>
          </a:p>
        </p:txBody>
      </p:sp>
      <p:sp>
        <p:nvSpPr>
          <p:cNvPr id="2" name="Slide Number Placeholder 1">
            <a:extLst>
              <a:ext uri="{FF2B5EF4-FFF2-40B4-BE49-F238E27FC236}">
                <a16:creationId xmlns:a16="http://schemas.microsoft.com/office/drawing/2014/main" id="{8D800475-88BA-7E73-4BD4-17D98E169C51}"/>
              </a:ext>
            </a:extLst>
          </p:cNvPr>
          <p:cNvSpPr>
            <a:spLocks noGrp="1"/>
          </p:cNvSpPr>
          <p:nvPr>
            <p:ph type="sldNum" sz="quarter" idx="12"/>
          </p:nvPr>
        </p:nvSpPr>
        <p:spPr/>
        <p:txBody>
          <a:bodyPr/>
          <a:lstStyle/>
          <a:p>
            <a:fld id="{4FAB73BC-B049-4115-A692-8D63A059BFB8}" type="slidenum">
              <a:rPr lang="en-US" smtClean="0"/>
              <a:pPr/>
              <a:t>5</a:t>
            </a:fld>
            <a:endParaRPr lang="en-US"/>
          </a:p>
        </p:txBody>
      </p:sp>
    </p:spTree>
    <p:extLst>
      <p:ext uri="{BB962C8B-B14F-4D97-AF65-F5344CB8AC3E}">
        <p14:creationId xmlns:p14="http://schemas.microsoft.com/office/powerpoint/2010/main" val="789156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67CD2-FB66-002A-F4C3-F5106E777E0E}"/>
              </a:ext>
            </a:extLst>
          </p:cNvPr>
          <p:cNvSpPr>
            <a:spLocks noGrp="1"/>
          </p:cNvSpPr>
          <p:nvPr>
            <p:ph type="title"/>
          </p:nvPr>
        </p:nvSpPr>
        <p:spPr/>
        <p:txBody>
          <a:bodyPr/>
          <a:lstStyle/>
          <a:p>
            <a:r>
              <a:rPr lang="en-GB"/>
              <a:t>Learning about expectations elsewhere…</a:t>
            </a:r>
          </a:p>
        </p:txBody>
      </p:sp>
      <p:pic>
        <p:nvPicPr>
          <p:cNvPr id="1026" name="Picture 2" descr="Mark scheme for essay. Grade A: Argument is highly persuasive, clearly acknowledging alternative positions; conclusion follows logically from argument.  Ample relevant reliable evidence, all key issues are addressed effectively. Very well structured; highly literate.">
            <a:extLst>
              <a:ext uri="{FF2B5EF4-FFF2-40B4-BE49-F238E27FC236}">
                <a16:creationId xmlns:a16="http://schemas.microsoft.com/office/drawing/2014/main" id="{4A8E4E32-1B1F-C0DC-0F61-D65582C30B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767"/>
          <a:stretch/>
        </p:blipFill>
        <p:spPr bwMode="auto">
          <a:xfrm>
            <a:off x="19050" y="1847110"/>
            <a:ext cx="12192000" cy="15043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ntended Learning outcomes (ILOs)&#10;&#10;By the end of this course students will be able to:&#10;&#10;1. Identify the principal social, ethical, legal, and professional issues in information technology (IT);&#10;2. Explain the laws and codes of conduct relevant to the IT industry, and relate them to examples of IT in practice;&#10;3. Use analytical tools to break down complex ethical issues in IT;&#10;4. Develop and present arguments on social, ethical, legal, and professional issues in IT;&#10;Constructively criticise the arguments of others.">
            <a:extLst>
              <a:ext uri="{FF2B5EF4-FFF2-40B4-BE49-F238E27FC236}">
                <a16:creationId xmlns:a16="http://schemas.microsoft.com/office/drawing/2014/main" id="{9EA16BB3-3E06-F5B3-BE9E-DD7CF81F3D30}"/>
              </a:ext>
            </a:extLst>
          </p:cNvPr>
          <p:cNvPicPr>
            <a:picLocks noChangeAspect="1"/>
          </p:cNvPicPr>
          <p:nvPr/>
        </p:nvPicPr>
        <p:blipFill>
          <a:blip r:embed="rId3"/>
          <a:stretch>
            <a:fillRect/>
          </a:stretch>
        </p:blipFill>
        <p:spPr>
          <a:xfrm>
            <a:off x="947737" y="3506568"/>
            <a:ext cx="10048875" cy="2943225"/>
          </a:xfrm>
          <a:prstGeom prst="rect">
            <a:avLst/>
          </a:prstGeom>
        </p:spPr>
      </p:pic>
      <p:sp>
        <p:nvSpPr>
          <p:cNvPr id="5" name="Slide Number Placeholder 4">
            <a:extLst>
              <a:ext uri="{FF2B5EF4-FFF2-40B4-BE49-F238E27FC236}">
                <a16:creationId xmlns:a16="http://schemas.microsoft.com/office/drawing/2014/main" id="{0F3B54DF-D0DB-110E-9FD4-8D59E08BD86A}"/>
              </a:ext>
            </a:extLst>
          </p:cNvPr>
          <p:cNvSpPr>
            <a:spLocks noGrp="1"/>
          </p:cNvSpPr>
          <p:nvPr>
            <p:ph type="sldNum" sz="quarter" idx="12"/>
          </p:nvPr>
        </p:nvSpPr>
        <p:spPr/>
        <p:txBody>
          <a:bodyPr/>
          <a:lstStyle/>
          <a:p>
            <a:fld id="{4FAB73BC-B049-4115-A692-8D63A059BFB8}" type="slidenum">
              <a:rPr lang="en-US" smtClean="0"/>
              <a:pPr/>
              <a:t>6</a:t>
            </a:fld>
            <a:endParaRPr lang="en-US"/>
          </a:p>
        </p:txBody>
      </p:sp>
    </p:spTree>
    <p:extLst>
      <p:ext uri="{BB962C8B-B14F-4D97-AF65-F5344CB8AC3E}">
        <p14:creationId xmlns:p14="http://schemas.microsoft.com/office/powerpoint/2010/main" val="157512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51486A-97B0-8D2F-43E7-25369A0E0117}"/>
              </a:ext>
            </a:extLst>
          </p:cNvPr>
          <p:cNvSpPr>
            <a:spLocks noGrp="1"/>
          </p:cNvSpPr>
          <p:nvPr>
            <p:ph type="title"/>
          </p:nvPr>
        </p:nvSpPr>
        <p:spPr/>
        <p:txBody>
          <a:bodyPr/>
          <a:lstStyle/>
          <a:p>
            <a:r>
              <a:rPr lang="en-GB"/>
              <a:t>Expectations for Professional Issues essay</a:t>
            </a:r>
          </a:p>
        </p:txBody>
      </p:sp>
      <p:sp>
        <p:nvSpPr>
          <p:cNvPr id="5" name="Content Placeholder 4">
            <a:extLst>
              <a:ext uri="{FF2B5EF4-FFF2-40B4-BE49-F238E27FC236}">
                <a16:creationId xmlns:a16="http://schemas.microsoft.com/office/drawing/2014/main" id="{0F28CF66-F486-8203-02E4-2B5555B21BAB}"/>
              </a:ext>
            </a:extLst>
          </p:cNvPr>
          <p:cNvSpPr>
            <a:spLocks noGrp="1"/>
          </p:cNvSpPr>
          <p:nvPr>
            <p:ph idx="1"/>
          </p:nvPr>
        </p:nvSpPr>
        <p:spPr>
          <a:xfrm>
            <a:off x="3860030" y="189545"/>
            <a:ext cx="7690763" cy="6180738"/>
          </a:xfrm>
        </p:spPr>
        <p:txBody>
          <a:bodyPr>
            <a:normAutofit/>
          </a:bodyPr>
          <a:lstStyle/>
          <a:p>
            <a:r>
              <a:rPr lang="en-GB" dirty="0"/>
              <a:t>Your essay should </a:t>
            </a:r>
            <a:r>
              <a:rPr lang="en-GB" b="1" i="1" dirty="0"/>
              <a:t>inform</a:t>
            </a:r>
            <a:r>
              <a:rPr lang="en-GB" dirty="0"/>
              <a:t> on a CS/SE issue in a way that’s understandable to your classmates</a:t>
            </a:r>
          </a:p>
          <a:p>
            <a:endParaRPr lang="en-GB" sz="800" dirty="0"/>
          </a:p>
          <a:p>
            <a:r>
              <a:rPr lang="en-GB" dirty="0"/>
              <a:t>It should take a </a:t>
            </a:r>
            <a:r>
              <a:rPr lang="en-GB" b="1" i="1" dirty="0"/>
              <a:t>stance.</a:t>
            </a:r>
            <a:r>
              <a:rPr lang="en-GB" b="1" dirty="0"/>
              <a:t> </a:t>
            </a:r>
            <a:r>
              <a:rPr lang="en-GB" dirty="0"/>
              <a:t>You should develop and demonstrate your own professional/academic opinion</a:t>
            </a:r>
          </a:p>
          <a:p>
            <a:endParaRPr lang="en-GB" sz="800" b="1" dirty="0"/>
          </a:p>
          <a:p>
            <a:r>
              <a:rPr lang="en-GB" dirty="0"/>
              <a:t>You should demonstrate your </a:t>
            </a:r>
            <a:r>
              <a:rPr lang="en-GB" b="1" dirty="0"/>
              <a:t>communication </a:t>
            </a:r>
            <a:r>
              <a:rPr lang="en-GB" dirty="0"/>
              <a:t>and </a:t>
            </a:r>
            <a:r>
              <a:rPr lang="en-GB" b="1" dirty="0"/>
              <a:t>critical thinking</a:t>
            </a:r>
            <a:r>
              <a:rPr lang="en-GB" dirty="0"/>
              <a:t> skills</a:t>
            </a:r>
          </a:p>
        </p:txBody>
      </p:sp>
      <p:sp>
        <p:nvSpPr>
          <p:cNvPr id="2" name="Arrow: Right 1">
            <a:extLst>
              <a:ext uri="{FF2B5EF4-FFF2-40B4-BE49-F238E27FC236}">
                <a16:creationId xmlns:a16="http://schemas.microsoft.com/office/drawing/2014/main" id="{BF07EE7A-7D7E-1D88-FEF7-EC34C8603319}"/>
              </a:ext>
              <a:ext uri="{C183D7F6-B498-43B3-948B-1728B52AA6E4}">
                <adec:decorative xmlns:adec="http://schemas.microsoft.com/office/drawing/2017/decorative" val="1"/>
              </a:ext>
            </a:extLst>
          </p:cNvPr>
          <p:cNvSpPr/>
          <p:nvPr/>
        </p:nvSpPr>
        <p:spPr>
          <a:xfrm>
            <a:off x="6096000" y="5725020"/>
            <a:ext cx="1100823" cy="439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1447F4B-D899-3BE9-E767-550D9B0CF355}"/>
              </a:ext>
            </a:extLst>
          </p:cNvPr>
          <p:cNvSpPr txBox="1"/>
          <p:nvPr/>
        </p:nvSpPr>
        <p:spPr>
          <a:xfrm>
            <a:off x="7370872" y="5324314"/>
            <a:ext cx="2308837" cy="1200329"/>
          </a:xfrm>
          <a:prstGeom prst="rect">
            <a:avLst/>
          </a:prstGeom>
          <a:noFill/>
          <a:ln w="34925" cmpd="dbl">
            <a:solidFill>
              <a:schemeClr val="tx2"/>
            </a:solidFill>
          </a:ln>
        </p:spPr>
        <p:txBody>
          <a:bodyPr wrap="square" rtlCol="0">
            <a:spAutoFit/>
          </a:bodyPr>
          <a:lstStyle/>
          <a:p>
            <a:r>
              <a:rPr lang="en-GB" sz="2400">
                <a:solidFill>
                  <a:schemeClr val="accent3"/>
                </a:solidFill>
              </a:rPr>
              <a:t>Structure</a:t>
            </a:r>
          </a:p>
          <a:p>
            <a:r>
              <a:rPr lang="en-GB" sz="2400">
                <a:solidFill>
                  <a:schemeClr val="accent3"/>
                </a:solidFill>
              </a:rPr>
              <a:t>Argumentation</a:t>
            </a:r>
          </a:p>
          <a:p>
            <a:r>
              <a:rPr lang="en-GB" sz="2400">
                <a:solidFill>
                  <a:schemeClr val="accent3"/>
                </a:solidFill>
              </a:rPr>
              <a:t>Writing quality</a:t>
            </a:r>
          </a:p>
        </p:txBody>
      </p:sp>
      <p:sp>
        <p:nvSpPr>
          <p:cNvPr id="6" name="Slide Number Placeholder 5">
            <a:extLst>
              <a:ext uri="{FF2B5EF4-FFF2-40B4-BE49-F238E27FC236}">
                <a16:creationId xmlns:a16="http://schemas.microsoft.com/office/drawing/2014/main" id="{B3F0EF02-584A-C3F7-C437-58C6394A3A96}"/>
              </a:ext>
            </a:extLst>
          </p:cNvPr>
          <p:cNvSpPr>
            <a:spLocks noGrp="1"/>
          </p:cNvSpPr>
          <p:nvPr>
            <p:ph type="sldNum" sz="quarter" idx="12"/>
          </p:nvPr>
        </p:nvSpPr>
        <p:spPr/>
        <p:txBody>
          <a:bodyPr/>
          <a:lstStyle/>
          <a:p>
            <a:fld id="{4FAB73BC-B049-4115-A692-8D63A059BFB8}" type="slidenum">
              <a:rPr lang="en-US" smtClean="0"/>
              <a:pPr/>
              <a:t>7</a:t>
            </a:fld>
            <a:endParaRPr lang="en-US"/>
          </a:p>
        </p:txBody>
      </p:sp>
    </p:spTree>
    <p:extLst>
      <p:ext uri="{BB962C8B-B14F-4D97-AF65-F5344CB8AC3E}">
        <p14:creationId xmlns:p14="http://schemas.microsoft.com/office/powerpoint/2010/main" val="2001319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E9E3-B212-4109-9AE1-CBA13C44C2F2}"/>
              </a:ext>
            </a:extLst>
          </p:cNvPr>
          <p:cNvSpPr>
            <a:spLocks noGrp="1"/>
          </p:cNvSpPr>
          <p:nvPr>
            <p:ph type="title"/>
          </p:nvPr>
        </p:nvSpPr>
        <p:spPr/>
        <p:txBody>
          <a:bodyPr/>
          <a:lstStyle/>
          <a:p>
            <a:r>
              <a:rPr lang="en-GB" dirty="0"/>
              <a:t>Writing Topics 	(2)</a:t>
            </a:r>
          </a:p>
        </p:txBody>
      </p:sp>
      <p:sp>
        <p:nvSpPr>
          <p:cNvPr id="3" name="Content Placeholder 2">
            <a:extLst>
              <a:ext uri="{FF2B5EF4-FFF2-40B4-BE49-F238E27FC236}">
                <a16:creationId xmlns:a16="http://schemas.microsoft.com/office/drawing/2014/main" id="{308AB474-A0EF-46EA-AD85-E9B185A61425}"/>
              </a:ext>
            </a:extLst>
          </p:cNvPr>
          <p:cNvSpPr>
            <a:spLocks noGrp="1"/>
          </p:cNvSpPr>
          <p:nvPr>
            <p:ph idx="1"/>
          </p:nvPr>
        </p:nvSpPr>
        <p:spPr>
          <a:xfrm>
            <a:off x="3869267" y="864108"/>
            <a:ext cx="7804869" cy="5120640"/>
          </a:xfrm>
        </p:spPr>
        <p:txBody>
          <a:bodyPr>
            <a:normAutofit/>
          </a:bodyPr>
          <a:lstStyle/>
          <a:p>
            <a:pPr marL="514350" indent="-514350">
              <a:buFont typeface="+mj-lt"/>
              <a:buAutoNum type="arabicPeriod"/>
            </a:pPr>
            <a:r>
              <a:rPr lang="en-GB" sz="3600" dirty="0"/>
              <a:t>Understanding Essay Questions</a:t>
            </a:r>
          </a:p>
          <a:p>
            <a:pPr marL="514350" indent="-514350">
              <a:buFont typeface="+mj-lt"/>
              <a:buAutoNum type="arabicPeriod"/>
            </a:pPr>
            <a:r>
              <a:rPr lang="en-GB" sz="3600" b="1" i="1" dirty="0">
                <a:latin typeface="Arial"/>
                <a:cs typeface="Arial"/>
              </a:rPr>
              <a:t>Structure</a:t>
            </a:r>
          </a:p>
          <a:p>
            <a:pPr marL="514350" indent="-514350">
              <a:buFont typeface="+mj-lt"/>
              <a:buAutoNum type="arabicPeriod"/>
            </a:pPr>
            <a:r>
              <a:rPr lang="en-GB" sz="3600" dirty="0">
                <a:latin typeface="Arial"/>
                <a:cs typeface="Arial"/>
              </a:rPr>
              <a:t>Argumentation</a:t>
            </a:r>
          </a:p>
          <a:p>
            <a:pPr marL="514350" indent="-514350">
              <a:buFont typeface="+mj-lt"/>
              <a:buAutoNum type="arabicPeriod"/>
            </a:pPr>
            <a:r>
              <a:rPr lang="en-GB" sz="3600" dirty="0">
                <a:latin typeface="Arial"/>
                <a:cs typeface="Arial"/>
              </a:rPr>
              <a:t>Writing quality/tone/style</a:t>
            </a:r>
          </a:p>
        </p:txBody>
      </p:sp>
      <p:sp>
        <p:nvSpPr>
          <p:cNvPr id="4" name="Slide Number Placeholder 3">
            <a:extLst>
              <a:ext uri="{FF2B5EF4-FFF2-40B4-BE49-F238E27FC236}">
                <a16:creationId xmlns:a16="http://schemas.microsoft.com/office/drawing/2014/main" id="{FA00B695-E737-5CE8-A08A-8C569FC1F9A8}"/>
              </a:ext>
            </a:extLst>
          </p:cNvPr>
          <p:cNvSpPr>
            <a:spLocks noGrp="1"/>
          </p:cNvSpPr>
          <p:nvPr>
            <p:ph type="sldNum" sz="quarter" idx="12"/>
          </p:nvPr>
        </p:nvSpPr>
        <p:spPr/>
        <p:txBody>
          <a:bodyPr/>
          <a:lstStyle/>
          <a:p>
            <a:fld id="{4FAB73BC-B049-4115-A692-8D63A059BFB8}" type="slidenum">
              <a:rPr lang="en-US" smtClean="0"/>
              <a:pPr/>
              <a:t>8</a:t>
            </a:fld>
            <a:endParaRPr lang="en-US"/>
          </a:p>
        </p:txBody>
      </p:sp>
    </p:spTree>
    <p:extLst>
      <p:ext uri="{BB962C8B-B14F-4D97-AF65-F5344CB8AC3E}">
        <p14:creationId xmlns:p14="http://schemas.microsoft.com/office/powerpoint/2010/main" val="1637267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146D-C3B4-4C63-9A9E-E602668D1EFC}"/>
              </a:ext>
            </a:extLst>
          </p:cNvPr>
          <p:cNvSpPr>
            <a:spLocks noGrp="1"/>
          </p:cNvSpPr>
          <p:nvPr>
            <p:ph type="title"/>
          </p:nvPr>
        </p:nvSpPr>
        <p:spPr/>
        <p:txBody>
          <a:bodyPr/>
          <a:lstStyle/>
          <a:p>
            <a:r>
              <a:rPr lang="en-GB"/>
              <a:t>How should an essay be structured?</a:t>
            </a:r>
          </a:p>
        </p:txBody>
      </p:sp>
      <p:sp>
        <p:nvSpPr>
          <p:cNvPr id="3" name="Content Placeholder 2">
            <a:extLst>
              <a:ext uri="{FF2B5EF4-FFF2-40B4-BE49-F238E27FC236}">
                <a16:creationId xmlns:a16="http://schemas.microsoft.com/office/drawing/2014/main" id="{C209B04A-B5B9-4F26-AD35-D364199173FE}"/>
              </a:ext>
            </a:extLst>
          </p:cNvPr>
          <p:cNvSpPr>
            <a:spLocks noGrp="1"/>
          </p:cNvSpPr>
          <p:nvPr>
            <p:ph idx="1"/>
          </p:nvPr>
        </p:nvSpPr>
        <p:spPr/>
        <p:txBody>
          <a:bodyPr/>
          <a:lstStyle/>
          <a:p>
            <a:pPr marL="515937" indent="-457200"/>
            <a:r>
              <a:rPr lang="en-GB"/>
              <a:t>Intro (10%), main body (80%), conclusions (10%)</a:t>
            </a:r>
          </a:p>
          <a:p>
            <a:pPr marL="515937" indent="-457200"/>
            <a:endParaRPr lang="en-GB" sz="800"/>
          </a:p>
          <a:p>
            <a:pPr marL="515937" indent="-457200"/>
            <a:r>
              <a:rPr lang="en-GB"/>
              <a:t>For an essay of a few thousand words where specific questions are given – no research statement, abstract etc</a:t>
            </a:r>
          </a:p>
          <a:p>
            <a:pPr marL="58737" indent="0">
              <a:buNone/>
            </a:pPr>
            <a:endParaRPr lang="en-GB" sz="800"/>
          </a:p>
          <a:p>
            <a:pPr marL="515937" indent="-457200"/>
            <a:r>
              <a:rPr lang="en-GB" sz="3200"/>
              <a:t>(Check </a:t>
            </a:r>
            <a:r>
              <a:rPr lang="en-GB"/>
              <a:t>for subject/course-specific requirements)</a:t>
            </a:r>
            <a:endParaRPr lang="en-GB" sz="3200"/>
          </a:p>
        </p:txBody>
      </p:sp>
      <p:sp>
        <p:nvSpPr>
          <p:cNvPr id="4" name="Slide Number Placeholder 3">
            <a:extLst>
              <a:ext uri="{FF2B5EF4-FFF2-40B4-BE49-F238E27FC236}">
                <a16:creationId xmlns:a16="http://schemas.microsoft.com/office/drawing/2014/main" id="{117152E9-0781-FF01-F9A3-6A2E09BCC500}"/>
              </a:ext>
            </a:extLst>
          </p:cNvPr>
          <p:cNvSpPr>
            <a:spLocks noGrp="1"/>
          </p:cNvSpPr>
          <p:nvPr>
            <p:ph type="sldNum" sz="quarter" idx="12"/>
          </p:nvPr>
        </p:nvSpPr>
        <p:spPr/>
        <p:txBody>
          <a:bodyPr/>
          <a:lstStyle/>
          <a:p>
            <a:fld id="{4FAB73BC-B049-4115-A692-8D63A059BFB8}" type="slidenum">
              <a:rPr lang="en-US" smtClean="0"/>
              <a:pPr/>
              <a:t>9</a:t>
            </a:fld>
            <a:endParaRPr lang="en-US"/>
          </a:p>
        </p:txBody>
      </p:sp>
    </p:spTree>
    <p:extLst>
      <p:ext uri="{BB962C8B-B14F-4D97-AF65-F5344CB8AC3E}">
        <p14:creationId xmlns:p14="http://schemas.microsoft.com/office/powerpoint/2010/main" val="1953484736"/>
      </p:ext>
    </p:extLst>
  </p:cSld>
  <p:clrMapOvr>
    <a:masterClrMapping/>
  </p:clrMapOvr>
</p:sld>
</file>

<file path=ppt/theme/theme1.xml><?xml version="1.0" encoding="utf-8"?>
<a:theme xmlns:a="http://schemas.openxmlformats.org/drawingml/2006/main" name="Cobalt plus accents">
  <a:themeElements>
    <a:clrScheme name="Cobalt plus accents">
      <a:dk1>
        <a:srgbClr val="000000"/>
      </a:dk1>
      <a:lt1>
        <a:srgbClr val="FFFFFF"/>
      </a:lt1>
      <a:dk2>
        <a:srgbClr val="0075B0"/>
      </a:dk2>
      <a:lt2>
        <a:srgbClr val="BFBFBF"/>
      </a:lt2>
      <a:accent1>
        <a:srgbClr val="0075B0"/>
      </a:accent1>
      <a:accent2>
        <a:srgbClr val="4D9EC8"/>
      </a:accent2>
      <a:accent3>
        <a:srgbClr val="52473B"/>
      </a:accent3>
      <a:accent4>
        <a:srgbClr val="A9A39D"/>
      </a:accent4>
      <a:accent5>
        <a:srgbClr val="4F5961"/>
      </a:accent5>
      <a:accent6>
        <a:srgbClr val="959BA0"/>
      </a:accent6>
      <a:hlink>
        <a:srgbClr val="0645AD"/>
      </a:hlink>
      <a:folHlink>
        <a:srgbClr val="0B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L4 Physics Literature Project, PHYS 5047P.potx" id="{018C7200-CBDF-4EAA-ADFF-EC02D4FF3188}" vid="{3D62392F-869C-4F28-BDED-20FFE0A476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7E0A9FB7959D49B566CED35A30CF35" ma:contentTypeVersion="10" ma:contentTypeDescription="Create a new document." ma:contentTypeScope="" ma:versionID="2d2f9f5944fed6ece2c64500d03fea31">
  <xsd:schema xmlns:xsd="http://www.w3.org/2001/XMLSchema" xmlns:xs="http://www.w3.org/2001/XMLSchema" xmlns:p="http://schemas.microsoft.com/office/2006/metadata/properties" xmlns:ns3="9fae9f1e-4d46-4c84-9cdc-f327f3d2af9c" xmlns:ns4="bff4467f-d1e6-4110-9a88-0167061beb97" targetNamespace="http://schemas.microsoft.com/office/2006/metadata/properties" ma:root="true" ma:fieldsID="1332c529488044814a4a7ff2edb13c9a" ns3:_="" ns4:_="">
    <xsd:import namespace="9fae9f1e-4d46-4c84-9cdc-f327f3d2af9c"/>
    <xsd:import namespace="bff4467f-d1e6-4110-9a88-0167061beb9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ae9f1e-4d46-4c84-9cdc-f327f3d2af9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f4467f-d1e6-4110-9a88-0167061beb9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098D18-449E-47C0-BA53-91BACB47CD65}">
  <ds:schemaRefs>
    <ds:schemaRef ds:uri="9fae9f1e-4d46-4c84-9cdc-f327f3d2af9c"/>
    <ds:schemaRef ds:uri="bff4467f-d1e6-4110-9a88-0167061beb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503ACC0-123A-4ACF-BA5F-9D7E3ADF4C40}">
  <ds:schemaRefs>
    <ds:schemaRef ds:uri="http://purl.org/dc/terms/"/>
    <ds:schemaRef ds:uri="http://schemas.openxmlformats.org/package/2006/metadata/core-properties"/>
    <ds:schemaRef ds:uri="http://schemas.microsoft.com/office/2006/documentManagement/types"/>
    <ds:schemaRef ds:uri="bff4467f-d1e6-4110-9a88-0167061beb97"/>
    <ds:schemaRef ds:uri="http://purl.org/dc/dcmitype/"/>
    <ds:schemaRef ds:uri="9fae9f1e-4d46-4c84-9cdc-f327f3d2af9c"/>
    <ds:schemaRef ds:uri="http://schemas.microsoft.com/office/2006/metadata/properties"/>
    <ds:schemaRef ds:uri="http://purl.org/dc/elements/1.1/"/>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CE0872F7-1540-412C-B600-D2FCC33CA6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L4 Physics Literature Project, PHYS 5047P</Template>
  <TotalTime>14</TotalTime>
  <Words>1686</Words>
  <Application>Microsoft Office PowerPoint</Application>
  <PresentationFormat>Widescreen</PresentationFormat>
  <Paragraphs>244</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Symbol</vt:lpstr>
      <vt:lpstr>Wingdings</vt:lpstr>
      <vt:lpstr>Wingdings 2</vt:lpstr>
      <vt:lpstr>Cobalt plus accents</vt:lpstr>
      <vt:lpstr>PSI: Professional Issues Essay</vt:lpstr>
      <vt:lpstr>Today</vt:lpstr>
      <vt:lpstr>Stages of writing an essay</vt:lpstr>
      <vt:lpstr>Writing Topics  (1)</vt:lpstr>
      <vt:lpstr>Comparing essay topics</vt:lpstr>
      <vt:lpstr>Learning about expectations elsewhere…</vt:lpstr>
      <vt:lpstr>Expectations for Professional Issues essay</vt:lpstr>
      <vt:lpstr>Writing Topics  (2)</vt:lpstr>
      <vt:lpstr>How should an essay be structured?</vt:lpstr>
      <vt:lpstr>Introduction</vt:lpstr>
      <vt:lpstr>Main body</vt:lpstr>
      <vt:lpstr>An example of structure – James (1)</vt:lpstr>
      <vt:lpstr>An example of structure – James (2)</vt:lpstr>
      <vt:lpstr>An alternative structure – James (1)</vt:lpstr>
      <vt:lpstr>An alternative structure – James (2)</vt:lpstr>
      <vt:lpstr>Conclusion</vt:lpstr>
      <vt:lpstr>Writing Topics  (3)</vt:lpstr>
      <vt:lpstr>Argumentation</vt:lpstr>
      <vt:lpstr>Voicing your academic opinion (1)</vt:lpstr>
      <vt:lpstr>Voicing your academic opinion (2)</vt:lpstr>
      <vt:lpstr>Structuring an argument</vt:lpstr>
      <vt:lpstr>Voicing your academic opinion (3)</vt:lpstr>
      <vt:lpstr>Voicing your academic opinion (4)</vt:lpstr>
      <vt:lpstr>Voicing your academic opinion (5)</vt:lpstr>
      <vt:lpstr>Voicing your academic opinion (6)</vt:lpstr>
      <vt:lpstr>Writing Topics  (4)</vt:lpstr>
      <vt:lpstr>Academic writing should be</vt:lpstr>
      <vt:lpstr>Clear</vt:lpstr>
      <vt:lpstr>Concise</vt:lpstr>
      <vt:lpstr>Unbiased</vt:lpstr>
      <vt:lpstr>Focused</vt:lpstr>
      <vt:lpstr>Accurate (1)</vt:lpstr>
      <vt:lpstr>Accurate (2)</vt:lpstr>
      <vt:lpstr>Appropriately cautious</vt:lpstr>
      <vt:lpstr>So today…</vt:lpstr>
      <vt:lpstr>Further reading</vt:lpstr>
      <vt:lpstr>Contact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Lit Review</dc:title>
  <dc:creator>Elissa McKay</dc:creator>
  <cp:lastModifiedBy>James Rowe</cp:lastModifiedBy>
  <cp:revision>23</cp:revision>
  <dcterms:created xsi:type="dcterms:W3CDTF">2022-09-22T13:37:56Z</dcterms:created>
  <dcterms:modified xsi:type="dcterms:W3CDTF">2024-09-17T07:52:43Z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0x010100F37E0A9FB7959D49B566CED35A30CF35</vt:lpwstr>
  </property>
</Properties>
</file>